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0" r:id="rId2"/>
    <p:sldId id="341" r:id="rId3"/>
    <p:sldId id="340" r:id="rId4"/>
    <p:sldId id="311" r:id="rId5"/>
    <p:sldId id="312" r:id="rId6"/>
    <p:sldId id="313" r:id="rId7"/>
    <p:sldId id="314" r:id="rId8"/>
    <p:sldId id="315" r:id="rId9"/>
    <p:sldId id="316" r:id="rId10"/>
    <p:sldId id="330" r:id="rId11"/>
    <p:sldId id="331" r:id="rId12"/>
    <p:sldId id="336" r:id="rId13"/>
    <p:sldId id="335" r:id="rId14"/>
    <p:sldId id="337" r:id="rId15"/>
    <p:sldId id="33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ctions" id="{CAD62EBA-ACFA-4D3B-8090-6F7F1AAE3AF8}">
          <p14:sldIdLst/>
        </p14:section>
        <p14:section name="Presentation" id="{5B9DBAB2-B237-4D65-AE72-3F37392FD4DD}">
          <p14:sldIdLst>
            <p14:sldId id="290"/>
            <p14:sldId id="341"/>
            <p14:sldId id="340"/>
            <p14:sldId id="311"/>
            <p14:sldId id="312"/>
            <p14:sldId id="313"/>
            <p14:sldId id="314"/>
            <p14:sldId id="315"/>
            <p14:sldId id="316"/>
            <p14:sldId id="330"/>
            <p14:sldId id="331"/>
            <p14:sldId id="336"/>
            <p14:sldId id="335"/>
            <p14:sldId id="337"/>
            <p14:sldId id="33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200"/>
    <a:srgbClr val="859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F56D79-055C-49BF-AC13-B663D3B31282}" v="1" dt="2021-01-15T08:19:58.5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14" autoAdjust="0"/>
    <p:restoredTop sz="64277" autoAdjust="0"/>
  </p:normalViewPr>
  <p:slideViewPr>
    <p:cSldViewPr snapToGrid="0">
      <p:cViewPr varScale="1">
        <p:scale>
          <a:sx n="73" d="100"/>
          <a:sy n="73" d="100"/>
        </p:scale>
        <p:origin x="189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6" d="100"/>
          <a:sy n="96" d="100"/>
        </p:scale>
        <p:origin x="35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Wiezell" userId="139400e3-ecac-4d4a-8423-6c8b78ed3feb" providerId="ADAL" clId="{7767B63F-3A5F-4687-90F1-FD44F7213C21}"/>
    <pc:docChg chg="undo custSel addSld delSld modSld sldOrd modSection">
      <pc:chgData name="Sally Wiezell" userId="139400e3-ecac-4d4a-8423-6c8b78ed3feb" providerId="ADAL" clId="{7767B63F-3A5F-4687-90F1-FD44F7213C21}" dt="2021-01-13T09:44:15.629" v="18392" actId="20577"/>
      <pc:docMkLst>
        <pc:docMk/>
      </pc:docMkLst>
      <pc:sldChg chg="del">
        <pc:chgData name="Sally Wiezell" userId="139400e3-ecac-4d4a-8423-6c8b78ed3feb" providerId="ADAL" clId="{7767B63F-3A5F-4687-90F1-FD44F7213C21}" dt="2021-01-13T09:34:46.033" v="18294" actId="2696"/>
        <pc:sldMkLst>
          <pc:docMk/>
          <pc:sldMk cId="730940474" sldId="278"/>
        </pc:sldMkLst>
      </pc:sldChg>
      <pc:sldChg chg="del">
        <pc:chgData name="Sally Wiezell" userId="139400e3-ecac-4d4a-8423-6c8b78ed3feb" providerId="ADAL" clId="{7767B63F-3A5F-4687-90F1-FD44F7213C21}" dt="2021-01-13T09:34:46.784" v="18295" actId="2696"/>
        <pc:sldMkLst>
          <pc:docMk/>
          <pc:sldMk cId="3407528802" sldId="279"/>
        </pc:sldMkLst>
      </pc:sldChg>
      <pc:sldChg chg="del">
        <pc:chgData name="Sally Wiezell" userId="139400e3-ecac-4d4a-8423-6c8b78ed3feb" providerId="ADAL" clId="{7767B63F-3A5F-4687-90F1-FD44F7213C21}" dt="2021-01-08T16:17:20.885" v="6809" actId="2696"/>
        <pc:sldMkLst>
          <pc:docMk/>
          <pc:sldMk cId="2567657510" sldId="280"/>
        </pc:sldMkLst>
      </pc:sldChg>
      <pc:sldChg chg="del">
        <pc:chgData name="Sally Wiezell" userId="139400e3-ecac-4d4a-8423-6c8b78ed3feb" providerId="ADAL" clId="{7767B63F-3A5F-4687-90F1-FD44F7213C21}" dt="2021-01-08T16:10:59.671" v="6339" actId="2696"/>
        <pc:sldMkLst>
          <pc:docMk/>
          <pc:sldMk cId="1057216975" sldId="283"/>
        </pc:sldMkLst>
      </pc:sldChg>
      <pc:sldChg chg="del">
        <pc:chgData name="Sally Wiezell" userId="139400e3-ecac-4d4a-8423-6c8b78ed3feb" providerId="ADAL" clId="{7767B63F-3A5F-4687-90F1-FD44F7213C21}" dt="2021-01-08T16:10:59.718" v="6341" actId="2696"/>
        <pc:sldMkLst>
          <pc:docMk/>
          <pc:sldMk cId="1236540426" sldId="285"/>
        </pc:sldMkLst>
      </pc:sldChg>
      <pc:sldChg chg="del">
        <pc:chgData name="Sally Wiezell" userId="139400e3-ecac-4d4a-8423-6c8b78ed3feb" providerId="ADAL" clId="{7767B63F-3A5F-4687-90F1-FD44F7213C21}" dt="2021-01-08T16:10:59.756" v="6344" actId="2696"/>
        <pc:sldMkLst>
          <pc:docMk/>
          <pc:sldMk cId="3189896706" sldId="287"/>
        </pc:sldMkLst>
      </pc:sldChg>
      <pc:sldChg chg="del">
        <pc:chgData name="Sally Wiezell" userId="139400e3-ecac-4d4a-8423-6c8b78ed3feb" providerId="ADAL" clId="{7767B63F-3A5F-4687-90F1-FD44F7213C21}" dt="2021-01-08T16:10:59.787" v="6346" actId="2696"/>
        <pc:sldMkLst>
          <pc:docMk/>
          <pc:sldMk cId="3423578256" sldId="288"/>
        </pc:sldMkLst>
      </pc:sldChg>
      <pc:sldChg chg="addSp delSp modSp modNotesTx">
        <pc:chgData name="Sally Wiezell" userId="139400e3-ecac-4d4a-8423-6c8b78ed3feb" providerId="ADAL" clId="{7767B63F-3A5F-4687-90F1-FD44F7213C21}" dt="2021-01-13T09:44:15.629" v="18392" actId="20577"/>
        <pc:sldMkLst>
          <pc:docMk/>
          <pc:sldMk cId="1857931805" sldId="290"/>
        </pc:sldMkLst>
        <pc:spChg chg="mod">
          <ac:chgData name="Sally Wiezell" userId="139400e3-ecac-4d4a-8423-6c8b78ed3feb" providerId="ADAL" clId="{7767B63F-3A5F-4687-90F1-FD44F7213C21}" dt="2021-01-08T08:02:00.394" v="171" actId="14100"/>
          <ac:spMkLst>
            <pc:docMk/>
            <pc:sldMk cId="1857931805" sldId="290"/>
            <ac:spMk id="2" creationId="{5F4BB1AD-D998-4BAC-9476-716A8F9858F5}"/>
          </ac:spMkLst>
        </pc:spChg>
        <pc:spChg chg="add mod">
          <ac:chgData name="Sally Wiezell" userId="139400e3-ecac-4d4a-8423-6c8b78ed3feb" providerId="ADAL" clId="{7767B63F-3A5F-4687-90F1-FD44F7213C21}" dt="2021-01-08T08:02:21.955" v="187" actId="1036"/>
          <ac:spMkLst>
            <pc:docMk/>
            <pc:sldMk cId="1857931805" sldId="290"/>
            <ac:spMk id="3" creationId="{55CD303C-6F7A-4071-A086-A021E23C1E86}"/>
          </ac:spMkLst>
        </pc:spChg>
        <pc:spChg chg="add del mod">
          <ac:chgData name="Sally Wiezell" userId="139400e3-ecac-4d4a-8423-6c8b78ed3feb" providerId="ADAL" clId="{7767B63F-3A5F-4687-90F1-FD44F7213C21}" dt="2021-01-08T08:02:02.583" v="172" actId="478"/>
          <ac:spMkLst>
            <pc:docMk/>
            <pc:sldMk cId="1857931805" sldId="290"/>
            <ac:spMk id="4" creationId="{0AC99BD7-79D9-40F9-AA2B-EA3F8C42E1D3}"/>
          </ac:spMkLst>
        </pc:spChg>
      </pc:sldChg>
      <pc:sldChg chg="del">
        <pc:chgData name="Sally Wiezell" userId="139400e3-ecac-4d4a-8423-6c8b78ed3feb" providerId="ADAL" clId="{7767B63F-3A5F-4687-90F1-FD44F7213C21}" dt="2021-01-08T16:10:59.702" v="6340" actId="2696"/>
        <pc:sldMkLst>
          <pc:docMk/>
          <pc:sldMk cId="2305946683" sldId="297"/>
        </pc:sldMkLst>
      </pc:sldChg>
      <pc:sldChg chg="del">
        <pc:chgData name="Sally Wiezell" userId="139400e3-ecac-4d4a-8423-6c8b78ed3feb" providerId="ADAL" clId="{7767B63F-3A5F-4687-90F1-FD44F7213C21}" dt="2021-01-08T16:10:59.771" v="6345" actId="2696"/>
        <pc:sldMkLst>
          <pc:docMk/>
          <pc:sldMk cId="2970766985" sldId="298"/>
        </pc:sldMkLst>
      </pc:sldChg>
      <pc:sldChg chg="del">
        <pc:chgData name="Sally Wiezell" userId="139400e3-ecac-4d4a-8423-6c8b78ed3feb" providerId="ADAL" clId="{7767B63F-3A5F-4687-90F1-FD44F7213C21}" dt="2021-01-08T16:10:59.740" v="6343" actId="2696"/>
        <pc:sldMkLst>
          <pc:docMk/>
          <pc:sldMk cId="3143564267" sldId="299"/>
        </pc:sldMkLst>
      </pc:sldChg>
      <pc:sldChg chg="del">
        <pc:chgData name="Sally Wiezell" userId="139400e3-ecac-4d4a-8423-6c8b78ed3feb" providerId="ADAL" clId="{7767B63F-3A5F-4687-90F1-FD44F7213C21}" dt="2021-01-08T16:17:20.890" v="6810" actId="2696"/>
        <pc:sldMkLst>
          <pc:docMk/>
          <pc:sldMk cId="2500531818" sldId="301"/>
        </pc:sldMkLst>
      </pc:sldChg>
      <pc:sldChg chg="del">
        <pc:chgData name="Sally Wiezell" userId="139400e3-ecac-4d4a-8423-6c8b78ed3feb" providerId="ADAL" clId="{7767B63F-3A5F-4687-90F1-FD44F7213C21}" dt="2021-01-08T16:17:20.880" v="6808" actId="2696"/>
        <pc:sldMkLst>
          <pc:docMk/>
          <pc:sldMk cId="3052878930" sldId="302"/>
        </pc:sldMkLst>
      </pc:sldChg>
      <pc:sldChg chg="del">
        <pc:chgData name="Sally Wiezell" userId="139400e3-ecac-4d4a-8423-6c8b78ed3feb" providerId="ADAL" clId="{7767B63F-3A5F-4687-90F1-FD44F7213C21}" dt="2021-01-08T10:17:49.328" v="4035" actId="2696"/>
        <pc:sldMkLst>
          <pc:docMk/>
          <pc:sldMk cId="668465285" sldId="304"/>
        </pc:sldMkLst>
      </pc:sldChg>
      <pc:sldChg chg="del">
        <pc:chgData name="Sally Wiezell" userId="139400e3-ecac-4d4a-8423-6c8b78ed3feb" providerId="ADAL" clId="{7767B63F-3A5F-4687-90F1-FD44F7213C21}" dt="2021-01-08T16:11:02.130" v="6347" actId="2696"/>
        <pc:sldMkLst>
          <pc:docMk/>
          <pc:sldMk cId="272333520" sldId="305"/>
        </pc:sldMkLst>
      </pc:sldChg>
      <pc:sldChg chg="del">
        <pc:chgData name="Sally Wiezell" userId="139400e3-ecac-4d4a-8423-6c8b78ed3feb" providerId="ADAL" clId="{7767B63F-3A5F-4687-90F1-FD44F7213C21}" dt="2021-01-08T16:10:59.718" v="6342" actId="2696"/>
        <pc:sldMkLst>
          <pc:docMk/>
          <pc:sldMk cId="3533572184" sldId="306"/>
        </pc:sldMkLst>
      </pc:sldChg>
      <pc:sldChg chg="modSp del">
        <pc:chgData name="Sally Wiezell" userId="139400e3-ecac-4d4a-8423-6c8b78ed3feb" providerId="ADAL" clId="{7767B63F-3A5F-4687-90F1-FD44F7213C21}" dt="2021-01-11T08:21:56.471" v="9184" actId="2696"/>
        <pc:sldMkLst>
          <pc:docMk/>
          <pc:sldMk cId="2117263112" sldId="310"/>
        </pc:sldMkLst>
        <pc:spChg chg="mod">
          <ac:chgData name="Sally Wiezell" userId="139400e3-ecac-4d4a-8423-6c8b78ed3feb" providerId="ADAL" clId="{7767B63F-3A5F-4687-90F1-FD44F7213C21}" dt="2021-01-11T08:01:55.439" v="7902" actId="404"/>
          <ac:spMkLst>
            <pc:docMk/>
            <pc:sldMk cId="2117263112" sldId="310"/>
            <ac:spMk id="2" creationId="{F73F8481-E16D-429E-B5A1-EBA9D66F5334}"/>
          </ac:spMkLst>
        </pc:spChg>
      </pc:sldChg>
      <pc:sldChg chg="addSp delSp modSp add modAnim modNotesTx">
        <pc:chgData name="Sally Wiezell" userId="139400e3-ecac-4d4a-8423-6c8b78ed3feb" providerId="ADAL" clId="{7767B63F-3A5F-4687-90F1-FD44F7213C21}" dt="2021-01-12T14:10:25.887" v="16683" actId="20577"/>
        <pc:sldMkLst>
          <pc:docMk/>
          <pc:sldMk cId="3189761309" sldId="311"/>
        </pc:sldMkLst>
        <pc:spChg chg="del">
          <ac:chgData name="Sally Wiezell" userId="139400e3-ecac-4d4a-8423-6c8b78ed3feb" providerId="ADAL" clId="{7767B63F-3A5F-4687-90F1-FD44F7213C21}" dt="2021-01-08T08:18:57.834" v="191" actId="478"/>
          <ac:spMkLst>
            <pc:docMk/>
            <pc:sldMk cId="3189761309" sldId="311"/>
            <ac:spMk id="2" creationId="{4913A279-E671-4E61-97A7-0350B9883559}"/>
          </ac:spMkLst>
        </pc:spChg>
        <pc:spChg chg="del">
          <ac:chgData name="Sally Wiezell" userId="139400e3-ecac-4d4a-8423-6c8b78ed3feb" providerId="ADAL" clId="{7767B63F-3A5F-4687-90F1-FD44F7213C21}" dt="2021-01-08T08:18:52.304" v="189" actId="478"/>
          <ac:spMkLst>
            <pc:docMk/>
            <pc:sldMk cId="3189761309" sldId="311"/>
            <ac:spMk id="3" creationId="{CCBD67C2-4336-468A-A95D-9A1C1035882F}"/>
          </ac:spMkLst>
        </pc:spChg>
        <pc:spChg chg="add mod">
          <ac:chgData name="Sally Wiezell" userId="139400e3-ecac-4d4a-8423-6c8b78ed3feb" providerId="ADAL" clId="{7767B63F-3A5F-4687-90F1-FD44F7213C21}" dt="2021-01-08T08:40:44.647" v="1277" actId="1036"/>
          <ac:spMkLst>
            <pc:docMk/>
            <pc:sldMk cId="3189761309" sldId="311"/>
            <ac:spMk id="5" creationId="{05BDBDEA-3E2F-4631-AA26-287101305547}"/>
          </ac:spMkLst>
        </pc:spChg>
        <pc:spChg chg="add mod">
          <ac:chgData name="Sally Wiezell" userId="139400e3-ecac-4d4a-8423-6c8b78ed3feb" providerId="ADAL" clId="{7767B63F-3A5F-4687-90F1-FD44F7213C21}" dt="2021-01-08T08:40:44.647" v="1277" actId="1036"/>
          <ac:spMkLst>
            <pc:docMk/>
            <pc:sldMk cId="3189761309" sldId="311"/>
            <ac:spMk id="6" creationId="{130B37FC-F6DB-438B-92C5-C351AEBC0789}"/>
          </ac:spMkLst>
        </pc:spChg>
        <pc:spChg chg="add mod">
          <ac:chgData name="Sally Wiezell" userId="139400e3-ecac-4d4a-8423-6c8b78ed3feb" providerId="ADAL" clId="{7767B63F-3A5F-4687-90F1-FD44F7213C21}" dt="2021-01-08T08:59:19.577" v="1895" actId="208"/>
          <ac:spMkLst>
            <pc:docMk/>
            <pc:sldMk cId="3189761309" sldId="311"/>
            <ac:spMk id="7" creationId="{F4690A42-741D-4F48-8A64-1A7CEBF79132}"/>
          </ac:spMkLst>
        </pc:spChg>
        <pc:picChg chg="add mod">
          <ac:chgData name="Sally Wiezell" userId="139400e3-ecac-4d4a-8423-6c8b78ed3feb" providerId="ADAL" clId="{7767B63F-3A5F-4687-90F1-FD44F7213C21}" dt="2021-01-08T08:19:23.425" v="196" actId="1038"/>
          <ac:picMkLst>
            <pc:docMk/>
            <pc:sldMk cId="3189761309" sldId="311"/>
            <ac:picMk id="4" creationId="{6EE4607F-C152-4A4C-AEA2-F09A6A26465E}"/>
          </ac:picMkLst>
        </pc:picChg>
      </pc:sldChg>
      <pc:sldChg chg="addSp modSp add modAnim modNotesTx">
        <pc:chgData name="Sally Wiezell" userId="139400e3-ecac-4d4a-8423-6c8b78ed3feb" providerId="ADAL" clId="{7767B63F-3A5F-4687-90F1-FD44F7213C21}" dt="2021-01-12T14:31:26.242" v="16879" actId="5793"/>
        <pc:sldMkLst>
          <pc:docMk/>
          <pc:sldMk cId="2831467280" sldId="312"/>
        </pc:sldMkLst>
        <pc:spChg chg="mod">
          <ac:chgData name="Sally Wiezell" userId="139400e3-ecac-4d4a-8423-6c8b78ed3feb" providerId="ADAL" clId="{7767B63F-3A5F-4687-90F1-FD44F7213C21}" dt="2021-01-08T08:41:31.247" v="1350" actId="20577"/>
          <ac:spMkLst>
            <pc:docMk/>
            <pc:sldMk cId="2831467280" sldId="312"/>
            <ac:spMk id="2" creationId="{349CF592-63AC-41F0-9D1E-EF200E5A8A02}"/>
          </ac:spMkLst>
        </pc:spChg>
        <pc:spChg chg="mod">
          <ac:chgData name="Sally Wiezell" userId="139400e3-ecac-4d4a-8423-6c8b78ed3feb" providerId="ADAL" clId="{7767B63F-3A5F-4687-90F1-FD44F7213C21}" dt="2021-01-11T16:50:57.251" v="16321" actId="27636"/>
          <ac:spMkLst>
            <pc:docMk/>
            <pc:sldMk cId="2831467280" sldId="312"/>
            <ac:spMk id="3" creationId="{3F7B32AD-46A4-4866-ADDA-E1400A6E2CE2}"/>
          </ac:spMkLst>
        </pc:spChg>
        <pc:spChg chg="add">
          <ac:chgData name="Sally Wiezell" userId="139400e3-ecac-4d4a-8423-6c8b78ed3feb" providerId="ADAL" clId="{7767B63F-3A5F-4687-90F1-FD44F7213C21}" dt="2021-01-08T08:40:57.549" v="1278"/>
          <ac:spMkLst>
            <pc:docMk/>
            <pc:sldMk cId="2831467280" sldId="312"/>
            <ac:spMk id="4" creationId="{65713363-DCB9-4597-9187-0FF143E869A9}"/>
          </ac:spMkLst>
        </pc:spChg>
        <pc:spChg chg="add">
          <ac:chgData name="Sally Wiezell" userId="139400e3-ecac-4d4a-8423-6c8b78ed3feb" providerId="ADAL" clId="{7767B63F-3A5F-4687-90F1-FD44F7213C21}" dt="2021-01-08T08:40:57.549" v="1278"/>
          <ac:spMkLst>
            <pc:docMk/>
            <pc:sldMk cId="2831467280" sldId="312"/>
            <ac:spMk id="5" creationId="{0E44477F-28EF-4E70-9FC4-37368C31B775}"/>
          </ac:spMkLst>
        </pc:spChg>
        <pc:spChg chg="add mod">
          <ac:chgData name="Sally Wiezell" userId="139400e3-ecac-4d4a-8423-6c8b78ed3feb" providerId="ADAL" clId="{7767B63F-3A5F-4687-90F1-FD44F7213C21}" dt="2021-01-08T10:18:09.181" v="4044" actId="1036"/>
          <ac:spMkLst>
            <pc:docMk/>
            <pc:sldMk cId="2831467280" sldId="312"/>
            <ac:spMk id="6" creationId="{108055D8-49B3-4FB9-B8FF-0F28EA61DE45}"/>
          </ac:spMkLst>
        </pc:spChg>
        <pc:spChg chg="add mod">
          <ac:chgData name="Sally Wiezell" userId="139400e3-ecac-4d4a-8423-6c8b78ed3feb" providerId="ADAL" clId="{7767B63F-3A5F-4687-90F1-FD44F7213C21}" dt="2021-01-08T10:18:09.181" v="4044" actId="1036"/>
          <ac:spMkLst>
            <pc:docMk/>
            <pc:sldMk cId="2831467280" sldId="312"/>
            <ac:spMk id="7" creationId="{81E938E6-E387-45C5-88A8-1F380A8B8396}"/>
          </ac:spMkLst>
        </pc:spChg>
        <pc:spChg chg="add mod">
          <ac:chgData name="Sally Wiezell" userId="139400e3-ecac-4d4a-8423-6c8b78ed3feb" providerId="ADAL" clId="{7767B63F-3A5F-4687-90F1-FD44F7213C21}" dt="2021-01-08T10:18:09.181" v="4044" actId="1036"/>
          <ac:spMkLst>
            <pc:docMk/>
            <pc:sldMk cId="2831467280" sldId="312"/>
            <ac:spMk id="8" creationId="{9E029C68-E75F-40DA-8C36-9CDF0CC21390}"/>
          </ac:spMkLst>
        </pc:spChg>
        <pc:spChg chg="add mod">
          <ac:chgData name="Sally Wiezell" userId="139400e3-ecac-4d4a-8423-6c8b78ed3feb" providerId="ADAL" clId="{7767B63F-3A5F-4687-90F1-FD44F7213C21}" dt="2021-01-11T16:51:42.509" v="16335" actId="1036"/>
          <ac:spMkLst>
            <pc:docMk/>
            <pc:sldMk cId="2831467280" sldId="312"/>
            <ac:spMk id="9" creationId="{80E59EAF-428D-48DB-A126-650D03C80328}"/>
          </ac:spMkLst>
        </pc:spChg>
      </pc:sldChg>
      <pc:sldChg chg="addSp delSp modSp add modNotesTx">
        <pc:chgData name="Sally Wiezell" userId="139400e3-ecac-4d4a-8423-6c8b78ed3feb" providerId="ADAL" clId="{7767B63F-3A5F-4687-90F1-FD44F7213C21}" dt="2021-01-11T16:09:14.757" v="15997" actId="20577"/>
        <pc:sldMkLst>
          <pc:docMk/>
          <pc:sldMk cId="3067049584" sldId="313"/>
        </pc:sldMkLst>
        <pc:spChg chg="mod">
          <ac:chgData name="Sally Wiezell" userId="139400e3-ecac-4d4a-8423-6c8b78ed3feb" providerId="ADAL" clId="{7767B63F-3A5F-4687-90F1-FD44F7213C21}" dt="2021-01-08T10:25:23.638" v="4326" actId="20577"/>
          <ac:spMkLst>
            <pc:docMk/>
            <pc:sldMk cId="3067049584" sldId="313"/>
            <ac:spMk id="2" creationId="{349CF592-63AC-41F0-9D1E-EF200E5A8A02}"/>
          </ac:spMkLst>
        </pc:spChg>
        <pc:spChg chg="mod">
          <ac:chgData name="Sally Wiezell" userId="139400e3-ecac-4d4a-8423-6c8b78ed3feb" providerId="ADAL" clId="{7767B63F-3A5F-4687-90F1-FD44F7213C21}" dt="2021-01-11T08:20:36.794" v="9153" actId="113"/>
          <ac:spMkLst>
            <pc:docMk/>
            <pc:sldMk cId="3067049584" sldId="313"/>
            <ac:spMk id="3" creationId="{3F7B32AD-46A4-4866-ADDA-E1400A6E2CE2}"/>
          </ac:spMkLst>
        </pc:spChg>
        <pc:spChg chg="del">
          <ac:chgData name="Sally Wiezell" userId="139400e3-ecac-4d4a-8423-6c8b78ed3feb" providerId="ADAL" clId="{7767B63F-3A5F-4687-90F1-FD44F7213C21}" dt="2021-01-08T10:18:51.091" v="4046" actId="478"/>
          <ac:spMkLst>
            <pc:docMk/>
            <pc:sldMk cId="3067049584" sldId="313"/>
            <ac:spMk id="6" creationId="{108055D8-49B3-4FB9-B8FF-0F28EA61DE45}"/>
          </ac:spMkLst>
        </pc:spChg>
        <pc:spChg chg="del">
          <ac:chgData name="Sally Wiezell" userId="139400e3-ecac-4d4a-8423-6c8b78ed3feb" providerId="ADAL" clId="{7767B63F-3A5F-4687-90F1-FD44F7213C21}" dt="2021-01-08T10:18:51.091" v="4046" actId="478"/>
          <ac:spMkLst>
            <pc:docMk/>
            <pc:sldMk cId="3067049584" sldId="313"/>
            <ac:spMk id="7" creationId="{81E938E6-E387-45C5-88A8-1F380A8B8396}"/>
          </ac:spMkLst>
        </pc:spChg>
        <pc:spChg chg="del">
          <ac:chgData name="Sally Wiezell" userId="139400e3-ecac-4d4a-8423-6c8b78ed3feb" providerId="ADAL" clId="{7767B63F-3A5F-4687-90F1-FD44F7213C21}" dt="2021-01-08T10:18:51.091" v="4046" actId="478"/>
          <ac:spMkLst>
            <pc:docMk/>
            <pc:sldMk cId="3067049584" sldId="313"/>
            <ac:spMk id="8" creationId="{9E029C68-E75F-40DA-8C36-9CDF0CC21390}"/>
          </ac:spMkLst>
        </pc:spChg>
        <pc:spChg chg="add mod">
          <ac:chgData name="Sally Wiezell" userId="139400e3-ecac-4d4a-8423-6c8b78ed3feb" providerId="ADAL" clId="{7767B63F-3A5F-4687-90F1-FD44F7213C21}" dt="2021-01-08T14:24:36.414" v="4612" actId="207"/>
          <ac:spMkLst>
            <pc:docMk/>
            <pc:sldMk cId="3067049584" sldId="313"/>
            <ac:spMk id="9" creationId="{2557394A-1512-4B70-921C-F9EF700D7585}"/>
          </ac:spMkLst>
        </pc:spChg>
        <pc:spChg chg="add mod">
          <ac:chgData name="Sally Wiezell" userId="139400e3-ecac-4d4a-8423-6c8b78ed3feb" providerId="ADAL" clId="{7767B63F-3A5F-4687-90F1-FD44F7213C21}" dt="2021-01-08T14:24:36.414" v="4612" actId="207"/>
          <ac:spMkLst>
            <pc:docMk/>
            <pc:sldMk cId="3067049584" sldId="313"/>
            <ac:spMk id="10" creationId="{81E4E3A0-479F-4EAA-98E6-6890F0795DBA}"/>
          </ac:spMkLst>
        </pc:spChg>
        <pc:spChg chg="add mod">
          <ac:chgData name="Sally Wiezell" userId="139400e3-ecac-4d4a-8423-6c8b78ed3feb" providerId="ADAL" clId="{7767B63F-3A5F-4687-90F1-FD44F7213C21}" dt="2021-01-08T14:24:36.414" v="4612" actId="207"/>
          <ac:spMkLst>
            <pc:docMk/>
            <pc:sldMk cId="3067049584" sldId="313"/>
            <ac:spMk id="11" creationId="{53A3298A-7115-49A2-828C-8923323FA417}"/>
          </ac:spMkLst>
        </pc:spChg>
        <pc:spChg chg="add mod">
          <ac:chgData name="Sally Wiezell" userId="139400e3-ecac-4d4a-8423-6c8b78ed3feb" providerId="ADAL" clId="{7767B63F-3A5F-4687-90F1-FD44F7213C21}" dt="2021-01-08T14:24:36.414" v="4612" actId="207"/>
          <ac:spMkLst>
            <pc:docMk/>
            <pc:sldMk cId="3067049584" sldId="313"/>
            <ac:spMk id="12" creationId="{B15D664B-447A-4661-B0B6-C01941E581D6}"/>
          </ac:spMkLst>
        </pc:spChg>
        <pc:spChg chg="add mod">
          <ac:chgData name="Sally Wiezell" userId="139400e3-ecac-4d4a-8423-6c8b78ed3feb" providerId="ADAL" clId="{7767B63F-3A5F-4687-90F1-FD44F7213C21}" dt="2021-01-08T14:24:36.414" v="4612" actId="207"/>
          <ac:spMkLst>
            <pc:docMk/>
            <pc:sldMk cId="3067049584" sldId="313"/>
            <ac:spMk id="13" creationId="{5867F1F5-7D62-4CF4-A03D-80FD81D83818}"/>
          </ac:spMkLst>
        </pc:spChg>
        <pc:spChg chg="add mod">
          <ac:chgData name="Sally Wiezell" userId="139400e3-ecac-4d4a-8423-6c8b78ed3feb" providerId="ADAL" clId="{7767B63F-3A5F-4687-90F1-FD44F7213C21}" dt="2021-01-08T14:24:36.414" v="4612" actId="207"/>
          <ac:spMkLst>
            <pc:docMk/>
            <pc:sldMk cId="3067049584" sldId="313"/>
            <ac:spMk id="14" creationId="{90792612-F3C2-4CFD-A8C0-E23BD16D5E74}"/>
          </ac:spMkLst>
        </pc:spChg>
        <pc:spChg chg="add mod">
          <ac:chgData name="Sally Wiezell" userId="139400e3-ecac-4d4a-8423-6c8b78ed3feb" providerId="ADAL" clId="{7767B63F-3A5F-4687-90F1-FD44F7213C21}" dt="2021-01-08T14:24:36.414" v="4612" actId="207"/>
          <ac:spMkLst>
            <pc:docMk/>
            <pc:sldMk cId="3067049584" sldId="313"/>
            <ac:spMk id="15" creationId="{BBBD89B9-BB59-4B0E-850F-52D8C34A2EE8}"/>
          </ac:spMkLst>
        </pc:spChg>
        <pc:spChg chg="add mod">
          <ac:chgData name="Sally Wiezell" userId="139400e3-ecac-4d4a-8423-6c8b78ed3feb" providerId="ADAL" clId="{7767B63F-3A5F-4687-90F1-FD44F7213C21}" dt="2021-01-08T14:24:36.414" v="4612" actId="207"/>
          <ac:spMkLst>
            <pc:docMk/>
            <pc:sldMk cId="3067049584" sldId="313"/>
            <ac:spMk id="16" creationId="{CF7DF094-9066-4B8F-BB3B-220C57D9AB58}"/>
          </ac:spMkLst>
        </pc:spChg>
        <pc:spChg chg="add mod">
          <ac:chgData name="Sally Wiezell" userId="139400e3-ecac-4d4a-8423-6c8b78ed3feb" providerId="ADAL" clId="{7767B63F-3A5F-4687-90F1-FD44F7213C21}" dt="2021-01-08T14:24:36.414" v="4612" actId="207"/>
          <ac:spMkLst>
            <pc:docMk/>
            <pc:sldMk cId="3067049584" sldId="313"/>
            <ac:spMk id="17" creationId="{46400596-FF96-423F-9E94-18BB71F7AA2B}"/>
          </ac:spMkLst>
        </pc:spChg>
        <pc:spChg chg="add del">
          <ac:chgData name="Sally Wiezell" userId="139400e3-ecac-4d4a-8423-6c8b78ed3feb" providerId="ADAL" clId="{7767B63F-3A5F-4687-90F1-FD44F7213C21}" dt="2021-01-08T15:23:28.699" v="6080" actId="478"/>
          <ac:spMkLst>
            <pc:docMk/>
            <pc:sldMk cId="3067049584" sldId="313"/>
            <ac:spMk id="18" creationId="{52A4A15E-2ABB-4821-8B79-3F50F87088CD}"/>
          </ac:spMkLst>
        </pc:spChg>
        <pc:spChg chg="add del">
          <ac:chgData name="Sally Wiezell" userId="139400e3-ecac-4d4a-8423-6c8b78ed3feb" providerId="ADAL" clId="{7767B63F-3A5F-4687-90F1-FD44F7213C21}" dt="2021-01-08T15:23:30.666" v="6081" actId="478"/>
          <ac:spMkLst>
            <pc:docMk/>
            <pc:sldMk cId="3067049584" sldId="313"/>
            <ac:spMk id="19" creationId="{35F11BAD-D71A-48ED-9215-CE337B3B2D20}"/>
          </ac:spMkLst>
        </pc:spChg>
      </pc:sldChg>
      <pc:sldChg chg="addSp delSp modSp add modNotesTx">
        <pc:chgData name="Sally Wiezell" userId="139400e3-ecac-4d4a-8423-6c8b78ed3feb" providerId="ADAL" clId="{7767B63F-3A5F-4687-90F1-FD44F7213C21}" dt="2021-01-13T07:28:21.920" v="18014" actId="20577"/>
        <pc:sldMkLst>
          <pc:docMk/>
          <pc:sldMk cId="64945052" sldId="314"/>
        </pc:sldMkLst>
        <pc:spChg chg="mod">
          <ac:chgData name="Sally Wiezell" userId="139400e3-ecac-4d4a-8423-6c8b78ed3feb" providerId="ADAL" clId="{7767B63F-3A5F-4687-90F1-FD44F7213C21}" dt="2021-01-11T08:20:43.724" v="9155" actId="113"/>
          <ac:spMkLst>
            <pc:docMk/>
            <pc:sldMk cId="64945052" sldId="314"/>
            <ac:spMk id="3" creationId="{3F7B32AD-46A4-4866-ADDA-E1400A6E2CE2}"/>
          </ac:spMkLst>
        </pc:spChg>
        <pc:spChg chg="mod">
          <ac:chgData name="Sally Wiezell" userId="139400e3-ecac-4d4a-8423-6c8b78ed3feb" providerId="ADAL" clId="{7767B63F-3A5F-4687-90F1-FD44F7213C21}" dt="2021-01-08T14:18:43.197" v="4560" actId="14100"/>
          <ac:spMkLst>
            <pc:docMk/>
            <pc:sldMk cId="64945052" sldId="314"/>
            <ac:spMk id="15" creationId="{BBBD89B9-BB59-4B0E-850F-52D8C34A2EE8}"/>
          </ac:spMkLst>
        </pc:spChg>
        <pc:spChg chg="add">
          <ac:chgData name="Sally Wiezell" userId="139400e3-ecac-4d4a-8423-6c8b78ed3feb" providerId="ADAL" clId="{7767B63F-3A5F-4687-90F1-FD44F7213C21}" dt="2021-01-08T15:23:12.884" v="6075"/>
          <ac:spMkLst>
            <pc:docMk/>
            <pc:sldMk cId="64945052" sldId="314"/>
            <ac:spMk id="18" creationId="{BF9C6A7A-129C-47CA-A3F8-A11C0E8C77EC}"/>
          </ac:spMkLst>
        </pc:spChg>
        <pc:spChg chg="add del">
          <ac:chgData name="Sally Wiezell" userId="139400e3-ecac-4d4a-8423-6c8b78ed3feb" providerId="ADAL" clId="{7767B63F-3A5F-4687-90F1-FD44F7213C21}" dt="2021-01-08T15:23:24.003" v="6078" actId="478"/>
          <ac:spMkLst>
            <pc:docMk/>
            <pc:sldMk cId="64945052" sldId="314"/>
            <ac:spMk id="19" creationId="{0214EE79-5DB8-4519-88A1-A80DA8CCF2BA}"/>
          </ac:spMkLst>
        </pc:spChg>
      </pc:sldChg>
      <pc:sldChg chg="addSp delSp modSp add modTransition modNotesTx">
        <pc:chgData name="Sally Wiezell" userId="139400e3-ecac-4d4a-8423-6c8b78ed3feb" providerId="ADAL" clId="{7767B63F-3A5F-4687-90F1-FD44F7213C21}" dt="2021-01-11T08:35:57.392" v="10335" actId="20577"/>
        <pc:sldMkLst>
          <pc:docMk/>
          <pc:sldMk cId="1963270331" sldId="315"/>
        </pc:sldMkLst>
        <pc:spChg chg="mod">
          <ac:chgData name="Sally Wiezell" userId="139400e3-ecac-4d4a-8423-6c8b78ed3feb" providerId="ADAL" clId="{7767B63F-3A5F-4687-90F1-FD44F7213C21}" dt="2021-01-11T08:20:47.746" v="9157" actId="113"/>
          <ac:spMkLst>
            <pc:docMk/>
            <pc:sldMk cId="1963270331" sldId="315"/>
            <ac:spMk id="3" creationId="{3F7B32AD-46A4-4866-ADDA-E1400A6E2CE2}"/>
          </ac:spMkLst>
        </pc:spChg>
        <pc:spChg chg="mod">
          <ac:chgData name="Sally Wiezell" userId="139400e3-ecac-4d4a-8423-6c8b78ed3feb" providerId="ADAL" clId="{7767B63F-3A5F-4687-90F1-FD44F7213C21}" dt="2021-01-08T14:17:14.896" v="4557" actId="1076"/>
          <ac:spMkLst>
            <pc:docMk/>
            <pc:sldMk cId="1963270331" sldId="315"/>
            <ac:spMk id="9" creationId="{2557394A-1512-4B70-921C-F9EF700D7585}"/>
          </ac:spMkLst>
        </pc:spChg>
        <pc:spChg chg="mod">
          <ac:chgData name="Sally Wiezell" userId="139400e3-ecac-4d4a-8423-6c8b78ed3feb" providerId="ADAL" clId="{7767B63F-3A5F-4687-90F1-FD44F7213C21}" dt="2021-01-08T14:17:14.896" v="4557" actId="1076"/>
          <ac:spMkLst>
            <pc:docMk/>
            <pc:sldMk cId="1963270331" sldId="315"/>
            <ac:spMk id="10" creationId="{81E4E3A0-479F-4EAA-98E6-6890F0795DBA}"/>
          </ac:spMkLst>
        </pc:spChg>
        <pc:spChg chg="mod">
          <ac:chgData name="Sally Wiezell" userId="139400e3-ecac-4d4a-8423-6c8b78ed3feb" providerId="ADAL" clId="{7767B63F-3A5F-4687-90F1-FD44F7213C21}" dt="2021-01-08T14:17:14.896" v="4557" actId="1076"/>
          <ac:spMkLst>
            <pc:docMk/>
            <pc:sldMk cId="1963270331" sldId="315"/>
            <ac:spMk id="11" creationId="{53A3298A-7115-49A2-828C-8923323FA417}"/>
          </ac:spMkLst>
        </pc:spChg>
        <pc:spChg chg="mod">
          <ac:chgData name="Sally Wiezell" userId="139400e3-ecac-4d4a-8423-6c8b78ed3feb" providerId="ADAL" clId="{7767B63F-3A5F-4687-90F1-FD44F7213C21}" dt="2021-01-08T14:17:14.896" v="4557" actId="1076"/>
          <ac:spMkLst>
            <pc:docMk/>
            <pc:sldMk cId="1963270331" sldId="315"/>
            <ac:spMk id="12" creationId="{B15D664B-447A-4661-B0B6-C01941E581D6}"/>
          </ac:spMkLst>
        </pc:spChg>
        <pc:spChg chg="mod">
          <ac:chgData name="Sally Wiezell" userId="139400e3-ecac-4d4a-8423-6c8b78ed3feb" providerId="ADAL" clId="{7767B63F-3A5F-4687-90F1-FD44F7213C21}" dt="2021-01-08T14:17:14.896" v="4557" actId="1076"/>
          <ac:spMkLst>
            <pc:docMk/>
            <pc:sldMk cId="1963270331" sldId="315"/>
            <ac:spMk id="13" creationId="{5867F1F5-7D62-4CF4-A03D-80FD81D83818}"/>
          </ac:spMkLst>
        </pc:spChg>
        <pc:spChg chg="mod">
          <ac:chgData name="Sally Wiezell" userId="139400e3-ecac-4d4a-8423-6c8b78ed3feb" providerId="ADAL" clId="{7767B63F-3A5F-4687-90F1-FD44F7213C21}" dt="2021-01-08T14:17:14.896" v="4557" actId="1076"/>
          <ac:spMkLst>
            <pc:docMk/>
            <pc:sldMk cId="1963270331" sldId="315"/>
            <ac:spMk id="14" creationId="{90792612-F3C2-4CFD-A8C0-E23BD16D5E74}"/>
          </ac:spMkLst>
        </pc:spChg>
        <pc:spChg chg="mod">
          <ac:chgData name="Sally Wiezell" userId="139400e3-ecac-4d4a-8423-6c8b78ed3feb" providerId="ADAL" clId="{7767B63F-3A5F-4687-90F1-FD44F7213C21}" dt="2021-01-08T14:17:14.896" v="4557" actId="1076"/>
          <ac:spMkLst>
            <pc:docMk/>
            <pc:sldMk cId="1963270331" sldId="315"/>
            <ac:spMk id="15" creationId="{BBBD89B9-BB59-4B0E-850F-52D8C34A2EE8}"/>
          </ac:spMkLst>
        </pc:spChg>
        <pc:spChg chg="mod">
          <ac:chgData name="Sally Wiezell" userId="139400e3-ecac-4d4a-8423-6c8b78ed3feb" providerId="ADAL" clId="{7767B63F-3A5F-4687-90F1-FD44F7213C21}" dt="2021-01-08T14:17:14.896" v="4557" actId="1076"/>
          <ac:spMkLst>
            <pc:docMk/>
            <pc:sldMk cId="1963270331" sldId="315"/>
            <ac:spMk id="16" creationId="{CF7DF094-9066-4B8F-BB3B-220C57D9AB58}"/>
          </ac:spMkLst>
        </pc:spChg>
        <pc:spChg chg="mod">
          <ac:chgData name="Sally Wiezell" userId="139400e3-ecac-4d4a-8423-6c8b78ed3feb" providerId="ADAL" clId="{7767B63F-3A5F-4687-90F1-FD44F7213C21}" dt="2021-01-08T14:17:14.896" v="4557" actId="1076"/>
          <ac:spMkLst>
            <pc:docMk/>
            <pc:sldMk cId="1963270331" sldId="315"/>
            <ac:spMk id="17" creationId="{46400596-FF96-423F-9E94-18BB71F7AA2B}"/>
          </ac:spMkLst>
        </pc:spChg>
        <pc:spChg chg="add del">
          <ac:chgData name="Sally Wiezell" userId="139400e3-ecac-4d4a-8423-6c8b78ed3feb" providerId="ADAL" clId="{7767B63F-3A5F-4687-90F1-FD44F7213C21}" dt="2021-01-08T15:23:21.757" v="6077" actId="478"/>
          <ac:spMkLst>
            <pc:docMk/>
            <pc:sldMk cId="1963270331" sldId="315"/>
            <ac:spMk id="18" creationId="{FE7B4411-0005-497A-A978-C1EE5D75A7AF}"/>
          </ac:spMkLst>
        </pc:spChg>
        <pc:spChg chg="add">
          <ac:chgData name="Sally Wiezell" userId="139400e3-ecac-4d4a-8423-6c8b78ed3feb" providerId="ADAL" clId="{7767B63F-3A5F-4687-90F1-FD44F7213C21}" dt="2021-01-08T15:23:16.675" v="6076"/>
          <ac:spMkLst>
            <pc:docMk/>
            <pc:sldMk cId="1963270331" sldId="315"/>
            <ac:spMk id="19" creationId="{7AE0D41E-DEFC-40D5-8EFE-39D16B4C9ED0}"/>
          </ac:spMkLst>
        </pc:spChg>
      </pc:sldChg>
      <pc:sldChg chg="addSp delSp modSp add ord modAnim modNotesTx">
        <pc:chgData name="Sally Wiezell" userId="139400e3-ecac-4d4a-8423-6c8b78ed3feb" providerId="ADAL" clId="{7767B63F-3A5F-4687-90F1-FD44F7213C21}" dt="2021-01-11T14:26:35.422" v="14147" actId="20577"/>
        <pc:sldMkLst>
          <pc:docMk/>
          <pc:sldMk cId="3623264949" sldId="316"/>
        </pc:sldMkLst>
        <pc:spChg chg="mod">
          <ac:chgData name="Sally Wiezell" userId="139400e3-ecac-4d4a-8423-6c8b78ed3feb" providerId="ADAL" clId="{7767B63F-3A5F-4687-90F1-FD44F7213C21}" dt="2021-01-11T08:20:52.778" v="9159" actId="113"/>
          <ac:spMkLst>
            <pc:docMk/>
            <pc:sldMk cId="3623264949" sldId="316"/>
            <ac:spMk id="3" creationId="{3F7B32AD-46A4-4866-ADDA-E1400A6E2CE2}"/>
          </ac:spMkLst>
        </pc:spChg>
        <pc:spChg chg="del">
          <ac:chgData name="Sally Wiezell" userId="139400e3-ecac-4d4a-8423-6c8b78ed3feb" providerId="ADAL" clId="{7767B63F-3A5F-4687-90F1-FD44F7213C21}" dt="2021-01-08T14:24:01.415" v="4606" actId="478"/>
          <ac:spMkLst>
            <pc:docMk/>
            <pc:sldMk cId="3623264949" sldId="316"/>
            <ac:spMk id="9" creationId="{2557394A-1512-4B70-921C-F9EF700D7585}"/>
          </ac:spMkLst>
        </pc:spChg>
        <pc:spChg chg="del">
          <ac:chgData name="Sally Wiezell" userId="139400e3-ecac-4d4a-8423-6c8b78ed3feb" providerId="ADAL" clId="{7767B63F-3A5F-4687-90F1-FD44F7213C21}" dt="2021-01-08T14:24:01.415" v="4606" actId="478"/>
          <ac:spMkLst>
            <pc:docMk/>
            <pc:sldMk cId="3623264949" sldId="316"/>
            <ac:spMk id="10" creationId="{81E4E3A0-479F-4EAA-98E6-6890F0795DBA}"/>
          </ac:spMkLst>
        </pc:spChg>
        <pc:spChg chg="del">
          <ac:chgData name="Sally Wiezell" userId="139400e3-ecac-4d4a-8423-6c8b78ed3feb" providerId="ADAL" clId="{7767B63F-3A5F-4687-90F1-FD44F7213C21}" dt="2021-01-08T14:24:01.415" v="4606" actId="478"/>
          <ac:spMkLst>
            <pc:docMk/>
            <pc:sldMk cId="3623264949" sldId="316"/>
            <ac:spMk id="11" creationId="{53A3298A-7115-49A2-828C-8923323FA417}"/>
          </ac:spMkLst>
        </pc:spChg>
        <pc:spChg chg="del">
          <ac:chgData name="Sally Wiezell" userId="139400e3-ecac-4d4a-8423-6c8b78ed3feb" providerId="ADAL" clId="{7767B63F-3A5F-4687-90F1-FD44F7213C21}" dt="2021-01-08T14:24:01.415" v="4606" actId="478"/>
          <ac:spMkLst>
            <pc:docMk/>
            <pc:sldMk cId="3623264949" sldId="316"/>
            <ac:spMk id="12" creationId="{B15D664B-447A-4661-B0B6-C01941E581D6}"/>
          </ac:spMkLst>
        </pc:spChg>
        <pc:spChg chg="del">
          <ac:chgData name="Sally Wiezell" userId="139400e3-ecac-4d4a-8423-6c8b78ed3feb" providerId="ADAL" clId="{7767B63F-3A5F-4687-90F1-FD44F7213C21}" dt="2021-01-08T14:24:01.415" v="4606" actId="478"/>
          <ac:spMkLst>
            <pc:docMk/>
            <pc:sldMk cId="3623264949" sldId="316"/>
            <ac:spMk id="13" creationId="{5867F1F5-7D62-4CF4-A03D-80FD81D83818}"/>
          </ac:spMkLst>
        </pc:spChg>
        <pc:spChg chg="del">
          <ac:chgData name="Sally Wiezell" userId="139400e3-ecac-4d4a-8423-6c8b78ed3feb" providerId="ADAL" clId="{7767B63F-3A5F-4687-90F1-FD44F7213C21}" dt="2021-01-08T14:24:01.415" v="4606" actId="478"/>
          <ac:spMkLst>
            <pc:docMk/>
            <pc:sldMk cId="3623264949" sldId="316"/>
            <ac:spMk id="14" creationId="{90792612-F3C2-4CFD-A8C0-E23BD16D5E74}"/>
          </ac:spMkLst>
        </pc:spChg>
        <pc:spChg chg="del">
          <ac:chgData name="Sally Wiezell" userId="139400e3-ecac-4d4a-8423-6c8b78ed3feb" providerId="ADAL" clId="{7767B63F-3A5F-4687-90F1-FD44F7213C21}" dt="2021-01-08T14:24:01.415" v="4606" actId="478"/>
          <ac:spMkLst>
            <pc:docMk/>
            <pc:sldMk cId="3623264949" sldId="316"/>
            <ac:spMk id="15" creationId="{BBBD89B9-BB59-4B0E-850F-52D8C34A2EE8}"/>
          </ac:spMkLst>
        </pc:spChg>
        <pc:spChg chg="mod">
          <ac:chgData name="Sally Wiezell" userId="139400e3-ecac-4d4a-8423-6c8b78ed3feb" providerId="ADAL" clId="{7767B63F-3A5F-4687-90F1-FD44F7213C21}" dt="2021-01-08T14:39:20.180" v="4743" actId="164"/>
          <ac:spMkLst>
            <pc:docMk/>
            <pc:sldMk cId="3623264949" sldId="316"/>
            <ac:spMk id="16" creationId="{CF7DF094-9066-4B8F-BB3B-220C57D9AB58}"/>
          </ac:spMkLst>
        </pc:spChg>
        <pc:spChg chg="mod">
          <ac:chgData name="Sally Wiezell" userId="139400e3-ecac-4d4a-8423-6c8b78ed3feb" providerId="ADAL" clId="{7767B63F-3A5F-4687-90F1-FD44F7213C21}" dt="2021-01-08T14:39:20.180" v="4743" actId="164"/>
          <ac:spMkLst>
            <pc:docMk/>
            <pc:sldMk cId="3623264949" sldId="316"/>
            <ac:spMk id="17" creationId="{46400596-FF96-423F-9E94-18BB71F7AA2B}"/>
          </ac:spMkLst>
        </pc:spChg>
        <pc:spChg chg="add mod">
          <ac:chgData name="Sally Wiezell" userId="139400e3-ecac-4d4a-8423-6c8b78ed3feb" providerId="ADAL" clId="{7767B63F-3A5F-4687-90F1-FD44F7213C21}" dt="2021-01-08T15:22:34.378" v="6055" actId="1036"/>
          <ac:spMkLst>
            <pc:docMk/>
            <pc:sldMk cId="3623264949" sldId="316"/>
            <ac:spMk id="18" creationId="{6089924D-64C3-4C02-BD98-6454B8F94625}"/>
          </ac:spMkLst>
        </pc:spChg>
        <pc:spChg chg="add mod">
          <ac:chgData name="Sally Wiezell" userId="139400e3-ecac-4d4a-8423-6c8b78ed3feb" providerId="ADAL" clId="{7767B63F-3A5F-4687-90F1-FD44F7213C21}" dt="2021-01-08T14:39:20.180" v="4743" actId="164"/>
          <ac:spMkLst>
            <pc:docMk/>
            <pc:sldMk cId="3623264949" sldId="316"/>
            <ac:spMk id="19" creationId="{F8615DF8-16F5-4E88-860A-8FE9A9A76259}"/>
          </ac:spMkLst>
        </pc:spChg>
        <pc:spChg chg="add mod">
          <ac:chgData name="Sally Wiezell" userId="139400e3-ecac-4d4a-8423-6c8b78ed3feb" providerId="ADAL" clId="{7767B63F-3A5F-4687-90F1-FD44F7213C21}" dt="2021-01-08T14:39:20.180" v="4743" actId="164"/>
          <ac:spMkLst>
            <pc:docMk/>
            <pc:sldMk cId="3623264949" sldId="316"/>
            <ac:spMk id="20" creationId="{ECEFD668-2260-429B-AD71-CB9794719606}"/>
          </ac:spMkLst>
        </pc:spChg>
        <pc:spChg chg="add mod">
          <ac:chgData name="Sally Wiezell" userId="139400e3-ecac-4d4a-8423-6c8b78ed3feb" providerId="ADAL" clId="{7767B63F-3A5F-4687-90F1-FD44F7213C21}" dt="2021-01-08T14:39:20.180" v="4743" actId="164"/>
          <ac:spMkLst>
            <pc:docMk/>
            <pc:sldMk cId="3623264949" sldId="316"/>
            <ac:spMk id="21" creationId="{1CEFABA5-A47F-45A1-B435-B89BA62C4CCF}"/>
          </ac:spMkLst>
        </pc:spChg>
        <pc:spChg chg="add mod">
          <ac:chgData name="Sally Wiezell" userId="139400e3-ecac-4d4a-8423-6c8b78ed3feb" providerId="ADAL" clId="{7767B63F-3A5F-4687-90F1-FD44F7213C21}" dt="2021-01-08T14:39:20.180" v="4743" actId="164"/>
          <ac:spMkLst>
            <pc:docMk/>
            <pc:sldMk cId="3623264949" sldId="316"/>
            <ac:spMk id="22" creationId="{CB3BE824-7271-4AED-A81F-512DDC497592}"/>
          </ac:spMkLst>
        </pc:spChg>
        <pc:spChg chg="add mod">
          <ac:chgData name="Sally Wiezell" userId="139400e3-ecac-4d4a-8423-6c8b78ed3feb" providerId="ADAL" clId="{7767B63F-3A5F-4687-90F1-FD44F7213C21}" dt="2021-01-08T14:39:20.180" v="4743" actId="164"/>
          <ac:spMkLst>
            <pc:docMk/>
            <pc:sldMk cId="3623264949" sldId="316"/>
            <ac:spMk id="23" creationId="{4AE414B5-E498-446F-B949-8CA786718F0A}"/>
          </ac:spMkLst>
        </pc:spChg>
        <pc:spChg chg="add mod">
          <ac:chgData name="Sally Wiezell" userId="139400e3-ecac-4d4a-8423-6c8b78ed3feb" providerId="ADAL" clId="{7767B63F-3A5F-4687-90F1-FD44F7213C21}" dt="2021-01-08T14:39:20.180" v="4743" actId="164"/>
          <ac:spMkLst>
            <pc:docMk/>
            <pc:sldMk cId="3623264949" sldId="316"/>
            <ac:spMk id="24" creationId="{917A39E0-4ADE-4DFE-A5FB-F05501A5F04B}"/>
          </ac:spMkLst>
        </pc:spChg>
        <pc:spChg chg="add mod">
          <ac:chgData name="Sally Wiezell" userId="139400e3-ecac-4d4a-8423-6c8b78ed3feb" providerId="ADAL" clId="{7767B63F-3A5F-4687-90F1-FD44F7213C21}" dt="2021-01-08T14:39:20.180" v="4743" actId="164"/>
          <ac:spMkLst>
            <pc:docMk/>
            <pc:sldMk cId="3623264949" sldId="316"/>
            <ac:spMk id="25" creationId="{CD43CA1A-90AF-43EF-9325-04643A97B121}"/>
          </ac:spMkLst>
        </pc:spChg>
        <pc:spChg chg="add mod">
          <ac:chgData name="Sally Wiezell" userId="139400e3-ecac-4d4a-8423-6c8b78ed3feb" providerId="ADAL" clId="{7767B63F-3A5F-4687-90F1-FD44F7213C21}" dt="2021-01-08T14:39:20.180" v="4743" actId="164"/>
          <ac:spMkLst>
            <pc:docMk/>
            <pc:sldMk cId="3623264949" sldId="316"/>
            <ac:spMk id="26" creationId="{61534E42-F8AB-4602-B2C4-68925F9710E7}"/>
          </ac:spMkLst>
        </pc:spChg>
        <pc:spChg chg="add mod">
          <ac:chgData name="Sally Wiezell" userId="139400e3-ecac-4d4a-8423-6c8b78ed3feb" providerId="ADAL" clId="{7767B63F-3A5F-4687-90F1-FD44F7213C21}" dt="2021-01-08T14:39:20.180" v="4743" actId="164"/>
          <ac:spMkLst>
            <pc:docMk/>
            <pc:sldMk cId="3623264949" sldId="316"/>
            <ac:spMk id="27" creationId="{43B09A46-F81C-4759-87C3-720582EAB80C}"/>
          </ac:spMkLst>
        </pc:spChg>
        <pc:spChg chg="add mod">
          <ac:chgData name="Sally Wiezell" userId="139400e3-ecac-4d4a-8423-6c8b78ed3feb" providerId="ADAL" clId="{7767B63F-3A5F-4687-90F1-FD44F7213C21}" dt="2021-01-08T14:39:20.180" v="4743" actId="164"/>
          <ac:spMkLst>
            <pc:docMk/>
            <pc:sldMk cId="3623264949" sldId="316"/>
            <ac:spMk id="28" creationId="{F03B9218-D06C-45F8-9BE2-DFDB267EC420}"/>
          </ac:spMkLst>
        </pc:spChg>
        <pc:spChg chg="add mod">
          <ac:chgData name="Sally Wiezell" userId="139400e3-ecac-4d4a-8423-6c8b78ed3feb" providerId="ADAL" clId="{7767B63F-3A5F-4687-90F1-FD44F7213C21}" dt="2021-01-08T14:39:20.180" v="4743" actId="164"/>
          <ac:spMkLst>
            <pc:docMk/>
            <pc:sldMk cId="3623264949" sldId="316"/>
            <ac:spMk id="29" creationId="{49A1EA4A-AE49-4B1A-ABAF-6B699221350F}"/>
          </ac:spMkLst>
        </pc:spChg>
        <pc:spChg chg="add mod">
          <ac:chgData name="Sally Wiezell" userId="139400e3-ecac-4d4a-8423-6c8b78ed3feb" providerId="ADAL" clId="{7767B63F-3A5F-4687-90F1-FD44F7213C21}" dt="2021-01-08T14:39:20.180" v="4743" actId="164"/>
          <ac:spMkLst>
            <pc:docMk/>
            <pc:sldMk cId="3623264949" sldId="316"/>
            <ac:spMk id="30" creationId="{2971632E-50E2-421E-8F76-E885A6803004}"/>
          </ac:spMkLst>
        </pc:spChg>
        <pc:spChg chg="add mod">
          <ac:chgData name="Sally Wiezell" userId="139400e3-ecac-4d4a-8423-6c8b78ed3feb" providerId="ADAL" clId="{7767B63F-3A5F-4687-90F1-FD44F7213C21}" dt="2021-01-08T14:39:20.180" v="4743" actId="164"/>
          <ac:spMkLst>
            <pc:docMk/>
            <pc:sldMk cId="3623264949" sldId="316"/>
            <ac:spMk id="31" creationId="{C9411BC0-47B9-4889-BF98-3433F7D05742}"/>
          </ac:spMkLst>
        </pc:spChg>
        <pc:spChg chg="add mod">
          <ac:chgData name="Sally Wiezell" userId="139400e3-ecac-4d4a-8423-6c8b78ed3feb" providerId="ADAL" clId="{7767B63F-3A5F-4687-90F1-FD44F7213C21}" dt="2021-01-08T14:39:20.180" v="4743" actId="164"/>
          <ac:spMkLst>
            <pc:docMk/>
            <pc:sldMk cId="3623264949" sldId="316"/>
            <ac:spMk id="32" creationId="{CCFD3209-6A7E-423E-9CDE-648889996991}"/>
          </ac:spMkLst>
        </pc:spChg>
        <pc:spChg chg="add del mod">
          <ac:chgData name="Sally Wiezell" userId="139400e3-ecac-4d4a-8423-6c8b78ed3feb" providerId="ADAL" clId="{7767B63F-3A5F-4687-90F1-FD44F7213C21}" dt="2021-01-08T14:25:21.907" v="4621" actId="478"/>
          <ac:spMkLst>
            <pc:docMk/>
            <pc:sldMk cId="3623264949" sldId="316"/>
            <ac:spMk id="33" creationId="{5E7F650F-D4B8-43A5-80F6-6B23CA4372D0}"/>
          </ac:spMkLst>
        </pc:spChg>
        <pc:spChg chg="add mod">
          <ac:chgData name="Sally Wiezell" userId="139400e3-ecac-4d4a-8423-6c8b78ed3feb" providerId="ADAL" clId="{7767B63F-3A5F-4687-90F1-FD44F7213C21}" dt="2021-01-08T15:22:34.378" v="6055" actId="1036"/>
          <ac:spMkLst>
            <pc:docMk/>
            <pc:sldMk cId="3623264949" sldId="316"/>
            <ac:spMk id="68" creationId="{B7AD5E11-0D05-48BD-ADB4-8C89851E135E}"/>
          </ac:spMkLst>
        </pc:spChg>
        <pc:spChg chg="add mod">
          <ac:chgData name="Sally Wiezell" userId="139400e3-ecac-4d4a-8423-6c8b78ed3feb" providerId="ADAL" clId="{7767B63F-3A5F-4687-90F1-FD44F7213C21}" dt="2021-01-08T15:22:34.378" v="6055" actId="1036"/>
          <ac:spMkLst>
            <pc:docMk/>
            <pc:sldMk cId="3623264949" sldId="316"/>
            <ac:spMk id="69" creationId="{E6F7ED4D-F2BF-4CFD-92A9-503FE56A04C2}"/>
          </ac:spMkLst>
        </pc:spChg>
        <pc:spChg chg="add mod">
          <ac:chgData name="Sally Wiezell" userId="139400e3-ecac-4d4a-8423-6c8b78ed3feb" providerId="ADAL" clId="{7767B63F-3A5F-4687-90F1-FD44F7213C21}" dt="2021-01-08T15:22:34.378" v="6055" actId="1036"/>
          <ac:spMkLst>
            <pc:docMk/>
            <pc:sldMk cId="3623264949" sldId="316"/>
            <ac:spMk id="70" creationId="{3DA42080-743E-4E2A-AB65-5F03BDC8D771}"/>
          </ac:spMkLst>
        </pc:spChg>
        <pc:spChg chg="add mod">
          <ac:chgData name="Sally Wiezell" userId="139400e3-ecac-4d4a-8423-6c8b78ed3feb" providerId="ADAL" clId="{7767B63F-3A5F-4687-90F1-FD44F7213C21}" dt="2021-01-08T15:22:34.378" v="6055" actId="1036"/>
          <ac:spMkLst>
            <pc:docMk/>
            <pc:sldMk cId="3623264949" sldId="316"/>
            <ac:spMk id="88" creationId="{627B387A-D926-4C0F-BBEE-B85E2E009485}"/>
          </ac:spMkLst>
        </pc:spChg>
        <pc:spChg chg="add mod">
          <ac:chgData name="Sally Wiezell" userId="139400e3-ecac-4d4a-8423-6c8b78ed3feb" providerId="ADAL" clId="{7767B63F-3A5F-4687-90F1-FD44F7213C21}" dt="2021-01-08T15:22:48.827" v="6072" actId="115"/>
          <ac:spMkLst>
            <pc:docMk/>
            <pc:sldMk cId="3623264949" sldId="316"/>
            <ac:spMk id="89" creationId="{5E3D4E14-0604-450A-AF18-4CEBA04A5EDF}"/>
          </ac:spMkLst>
        </pc:spChg>
        <pc:spChg chg="add mod">
          <ac:chgData name="Sally Wiezell" userId="139400e3-ecac-4d4a-8423-6c8b78ed3feb" providerId="ADAL" clId="{7767B63F-3A5F-4687-90F1-FD44F7213C21}" dt="2021-01-08T15:22:51.822" v="6073" actId="115"/>
          <ac:spMkLst>
            <pc:docMk/>
            <pc:sldMk cId="3623264949" sldId="316"/>
            <ac:spMk id="90" creationId="{01326FDB-DEC2-4E01-9137-AC815A4B1778}"/>
          </ac:spMkLst>
        </pc:spChg>
        <pc:grpChg chg="add mod">
          <ac:chgData name="Sally Wiezell" userId="139400e3-ecac-4d4a-8423-6c8b78ed3feb" providerId="ADAL" clId="{7767B63F-3A5F-4687-90F1-FD44F7213C21}" dt="2021-01-08T15:22:34.378" v="6055" actId="1036"/>
          <ac:grpSpMkLst>
            <pc:docMk/>
            <pc:sldMk cId="3623264949" sldId="316"/>
            <ac:grpSpMk id="6" creationId="{F413C362-40D1-4107-9747-B563DBFCAD40}"/>
          </ac:grpSpMkLst>
        </pc:grpChg>
        <pc:grpChg chg="add del mod">
          <ac:chgData name="Sally Wiezell" userId="139400e3-ecac-4d4a-8423-6c8b78ed3feb" providerId="ADAL" clId="{7767B63F-3A5F-4687-90F1-FD44F7213C21}" dt="2021-01-08T14:39:30.698" v="4747" actId="478"/>
          <ac:grpSpMkLst>
            <pc:docMk/>
            <pc:sldMk cId="3623264949" sldId="316"/>
            <ac:grpSpMk id="34" creationId="{2A4E3D30-5015-4A53-84AA-29ED2E167A2F}"/>
          </ac:grpSpMkLst>
        </pc:grpChg>
        <pc:grpChg chg="add del mod">
          <ac:chgData name="Sally Wiezell" userId="139400e3-ecac-4d4a-8423-6c8b78ed3feb" providerId="ADAL" clId="{7767B63F-3A5F-4687-90F1-FD44F7213C21}" dt="2021-01-08T14:39:40.672" v="4749" actId="478"/>
          <ac:grpSpMkLst>
            <pc:docMk/>
            <pc:sldMk cId="3623264949" sldId="316"/>
            <ac:grpSpMk id="51" creationId="{6A95B897-EEC2-4AC9-B882-D4A57FEAF2A0}"/>
          </ac:grpSpMkLst>
        </pc:grpChg>
        <pc:grpChg chg="add mod">
          <ac:chgData name="Sally Wiezell" userId="139400e3-ecac-4d4a-8423-6c8b78ed3feb" providerId="ADAL" clId="{7767B63F-3A5F-4687-90F1-FD44F7213C21}" dt="2021-01-08T15:22:34.378" v="6055" actId="1036"/>
          <ac:grpSpMkLst>
            <pc:docMk/>
            <pc:sldMk cId="3623264949" sldId="316"/>
            <ac:grpSpMk id="71" creationId="{4A33A1C6-F84F-4EC2-B7F7-FE9EACFEDC98}"/>
          </ac:grpSpMkLst>
        </pc:grpChg>
      </pc:sldChg>
      <pc:sldChg chg="addSp delSp modSp add del modTransition modAnim modNotesTx">
        <pc:chgData name="Sally Wiezell" userId="139400e3-ecac-4d4a-8423-6c8b78ed3feb" providerId="ADAL" clId="{7767B63F-3A5F-4687-90F1-FD44F7213C21}" dt="2021-01-08T16:21:04.828" v="7135" actId="2696"/>
        <pc:sldMkLst>
          <pc:docMk/>
          <pc:sldMk cId="39859960" sldId="317"/>
        </pc:sldMkLst>
        <pc:spChg chg="add del mod">
          <ac:chgData name="Sally Wiezell" userId="139400e3-ecac-4d4a-8423-6c8b78ed3feb" providerId="ADAL" clId="{7767B63F-3A5F-4687-90F1-FD44F7213C21}" dt="2021-01-08T14:30:12.585" v="4684" actId="478"/>
          <ac:spMkLst>
            <pc:docMk/>
            <pc:sldMk cId="39859960" sldId="317"/>
            <ac:spMk id="6" creationId="{2935D49C-BC99-42A7-B96A-4475FE386FED}"/>
          </ac:spMkLst>
        </pc:spChg>
        <pc:spChg chg="add mod">
          <ac:chgData name="Sally Wiezell" userId="139400e3-ecac-4d4a-8423-6c8b78ed3feb" providerId="ADAL" clId="{7767B63F-3A5F-4687-90F1-FD44F7213C21}" dt="2021-01-08T14:33:28.274" v="4715" actId="1076"/>
          <ac:spMkLst>
            <pc:docMk/>
            <pc:sldMk cId="39859960" sldId="317"/>
            <ac:spMk id="7" creationId="{6669C5BB-DA6E-43C7-A961-EA6021823EE9}"/>
          </ac:spMkLst>
        </pc:spChg>
        <pc:spChg chg="del">
          <ac:chgData name="Sally Wiezell" userId="139400e3-ecac-4d4a-8423-6c8b78ed3feb" providerId="ADAL" clId="{7767B63F-3A5F-4687-90F1-FD44F7213C21}" dt="2021-01-08T14:32:15.293" v="4707" actId="478"/>
          <ac:spMkLst>
            <pc:docMk/>
            <pc:sldMk cId="39859960" sldId="317"/>
            <ac:spMk id="16" creationId="{CF7DF094-9066-4B8F-BB3B-220C57D9AB58}"/>
          </ac:spMkLst>
        </pc:spChg>
        <pc:spChg chg="del mod">
          <ac:chgData name="Sally Wiezell" userId="139400e3-ecac-4d4a-8423-6c8b78ed3feb" providerId="ADAL" clId="{7767B63F-3A5F-4687-90F1-FD44F7213C21}" dt="2021-01-08T14:32:28.041" v="4708" actId="478"/>
          <ac:spMkLst>
            <pc:docMk/>
            <pc:sldMk cId="39859960" sldId="317"/>
            <ac:spMk id="17" creationId="{46400596-FF96-423F-9E94-18BB71F7AA2B}"/>
          </ac:spMkLst>
        </pc:spChg>
        <pc:spChg chg="mod">
          <ac:chgData name="Sally Wiezell" userId="139400e3-ecac-4d4a-8423-6c8b78ed3feb" providerId="ADAL" clId="{7767B63F-3A5F-4687-90F1-FD44F7213C21}" dt="2021-01-08T14:28:05.817" v="4653" actId="1076"/>
          <ac:spMkLst>
            <pc:docMk/>
            <pc:sldMk cId="39859960" sldId="317"/>
            <ac:spMk id="18" creationId="{6089924D-64C3-4C02-BD98-6454B8F94625}"/>
          </ac:spMkLst>
        </pc:spChg>
        <pc:spChg chg="del">
          <ac:chgData name="Sally Wiezell" userId="139400e3-ecac-4d4a-8423-6c8b78ed3feb" providerId="ADAL" clId="{7767B63F-3A5F-4687-90F1-FD44F7213C21}" dt="2021-01-08T14:32:15.293" v="4707" actId="478"/>
          <ac:spMkLst>
            <pc:docMk/>
            <pc:sldMk cId="39859960" sldId="317"/>
            <ac:spMk id="19" creationId="{F8615DF8-16F5-4E88-860A-8FE9A9A76259}"/>
          </ac:spMkLst>
        </pc:spChg>
        <pc:spChg chg="del">
          <ac:chgData name="Sally Wiezell" userId="139400e3-ecac-4d4a-8423-6c8b78ed3feb" providerId="ADAL" clId="{7767B63F-3A5F-4687-90F1-FD44F7213C21}" dt="2021-01-08T14:32:15.293" v="4707" actId="478"/>
          <ac:spMkLst>
            <pc:docMk/>
            <pc:sldMk cId="39859960" sldId="317"/>
            <ac:spMk id="20" creationId="{ECEFD668-2260-429B-AD71-CB9794719606}"/>
          </ac:spMkLst>
        </pc:spChg>
        <pc:spChg chg="del">
          <ac:chgData name="Sally Wiezell" userId="139400e3-ecac-4d4a-8423-6c8b78ed3feb" providerId="ADAL" clId="{7767B63F-3A5F-4687-90F1-FD44F7213C21}" dt="2021-01-08T14:32:15.293" v="4707" actId="478"/>
          <ac:spMkLst>
            <pc:docMk/>
            <pc:sldMk cId="39859960" sldId="317"/>
            <ac:spMk id="21" creationId="{1CEFABA5-A47F-45A1-B435-B89BA62C4CCF}"/>
          </ac:spMkLst>
        </pc:spChg>
        <pc:spChg chg="del">
          <ac:chgData name="Sally Wiezell" userId="139400e3-ecac-4d4a-8423-6c8b78ed3feb" providerId="ADAL" clId="{7767B63F-3A5F-4687-90F1-FD44F7213C21}" dt="2021-01-08T14:32:15.293" v="4707" actId="478"/>
          <ac:spMkLst>
            <pc:docMk/>
            <pc:sldMk cId="39859960" sldId="317"/>
            <ac:spMk id="22" creationId="{CB3BE824-7271-4AED-A81F-512DDC497592}"/>
          </ac:spMkLst>
        </pc:spChg>
        <pc:spChg chg="del">
          <ac:chgData name="Sally Wiezell" userId="139400e3-ecac-4d4a-8423-6c8b78ed3feb" providerId="ADAL" clId="{7767B63F-3A5F-4687-90F1-FD44F7213C21}" dt="2021-01-08T14:32:15.293" v="4707" actId="478"/>
          <ac:spMkLst>
            <pc:docMk/>
            <pc:sldMk cId="39859960" sldId="317"/>
            <ac:spMk id="23" creationId="{4AE414B5-E498-446F-B949-8CA786718F0A}"/>
          </ac:spMkLst>
        </pc:spChg>
        <pc:spChg chg="del">
          <ac:chgData name="Sally Wiezell" userId="139400e3-ecac-4d4a-8423-6c8b78ed3feb" providerId="ADAL" clId="{7767B63F-3A5F-4687-90F1-FD44F7213C21}" dt="2021-01-08T14:32:15.293" v="4707" actId="478"/>
          <ac:spMkLst>
            <pc:docMk/>
            <pc:sldMk cId="39859960" sldId="317"/>
            <ac:spMk id="24" creationId="{917A39E0-4ADE-4DFE-A5FB-F05501A5F04B}"/>
          </ac:spMkLst>
        </pc:spChg>
        <pc:spChg chg="del">
          <ac:chgData name="Sally Wiezell" userId="139400e3-ecac-4d4a-8423-6c8b78ed3feb" providerId="ADAL" clId="{7767B63F-3A5F-4687-90F1-FD44F7213C21}" dt="2021-01-08T14:32:15.293" v="4707" actId="478"/>
          <ac:spMkLst>
            <pc:docMk/>
            <pc:sldMk cId="39859960" sldId="317"/>
            <ac:spMk id="25" creationId="{CD43CA1A-90AF-43EF-9325-04643A97B121}"/>
          </ac:spMkLst>
        </pc:spChg>
        <pc:spChg chg="del">
          <ac:chgData name="Sally Wiezell" userId="139400e3-ecac-4d4a-8423-6c8b78ed3feb" providerId="ADAL" clId="{7767B63F-3A5F-4687-90F1-FD44F7213C21}" dt="2021-01-08T14:32:15.293" v="4707" actId="478"/>
          <ac:spMkLst>
            <pc:docMk/>
            <pc:sldMk cId="39859960" sldId="317"/>
            <ac:spMk id="26" creationId="{61534E42-F8AB-4602-B2C4-68925F9710E7}"/>
          </ac:spMkLst>
        </pc:spChg>
        <pc:spChg chg="del">
          <ac:chgData name="Sally Wiezell" userId="139400e3-ecac-4d4a-8423-6c8b78ed3feb" providerId="ADAL" clId="{7767B63F-3A5F-4687-90F1-FD44F7213C21}" dt="2021-01-08T14:32:15.293" v="4707" actId="478"/>
          <ac:spMkLst>
            <pc:docMk/>
            <pc:sldMk cId="39859960" sldId="317"/>
            <ac:spMk id="27" creationId="{43B09A46-F81C-4759-87C3-720582EAB80C}"/>
          </ac:spMkLst>
        </pc:spChg>
        <pc:spChg chg="del">
          <ac:chgData name="Sally Wiezell" userId="139400e3-ecac-4d4a-8423-6c8b78ed3feb" providerId="ADAL" clId="{7767B63F-3A5F-4687-90F1-FD44F7213C21}" dt="2021-01-08T14:32:15.293" v="4707" actId="478"/>
          <ac:spMkLst>
            <pc:docMk/>
            <pc:sldMk cId="39859960" sldId="317"/>
            <ac:spMk id="28" creationId="{F03B9218-D06C-45F8-9BE2-DFDB267EC420}"/>
          </ac:spMkLst>
        </pc:spChg>
        <pc:spChg chg="del">
          <ac:chgData name="Sally Wiezell" userId="139400e3-ecac-4d4a-8423-6c8b78ed3feb" providerId="ADAL" clId="{7767B63F-3A5F-4687-90F1-FD44F7213C21}" dt="2021-01-08T14:32:15.293" v="4707" actId="478"/>
          <ac:spMkLst>
            <pc:docMk/>
            <pc:sldMk cId="39859960" sldId="317"/>
            <ac:spMk id="29" creationId="{49A1EA4A-AE49-4B1A-ABAF-6B699221350F}"/>
          </ac:spMkLst>
        </pc:spChg>
        <pc:spChg chg="del">
          <ac:chgData name="Sally Wiezell" userId="139400e3-ecac-4d4a-8423-6c8b78ed3feb" providerId="ADAL" clId="{7767B63F-3A5F-4687-90F1-FD44F7213C21}" dt="2021-01-08T14:32:15.293" v="4707" actId="478"/>
          <ac:spMkLst>
            <pc:docMk/>
            <pc:sldMk cId="39859960" sldId="317"/>
            <ac:spMk id="30" creationId="{2971632E-50E2-421E-8F76-E885A6803004}"/>
          </ac:spMkLst>
        </pc:spChg>
        <pc:spChg chg="del">
          <ac:chgData name="Sally Wiezell" userId="139400e3-ecac-4d4a-8423-6c8b78ed3feb" providerId="ADAL" clId="{7767B63F-3A5F-4687-90F1-FD44F7213C21}" dt="2021-01-08T14:32:15.293" v="4707" actId="478"/>
          <ac:spMkLst>
            <pc:docMk/>
            <pc:sldMk cId="39859960" sldId="317"/>
            <ac:spMk id="31" creationId="{C9411BC0-47B9-4889-BF98-3433F7D05742}"/>
          </ac:spMkLst>
        </pc:spChg>
        <pc:spChg chg="del">
          <ac:chgData name="Sally Wiezell" userId="139400e3-ecac-4d4a-8423-6c8b78ed3feb" providerId="ADAL" clId="{7767B63F-3A5F-4687-90F1-FD44F7213C21}" dt="2021-01-08T14:32:15.293" v="4707" actId="478"/>
          <ac:spMkLst>
            <pc:docMk/>
            <pc:sldMk cId="39859960" sldId="317"/>
            <ac:spMk id="32" creationId="{CCFD3209-6A7E-423E-9CDE-648889996991}"/>
          </ac:spMkLst>
        </pc:spChg>
        <pc:spChg chg="add mod">
          <ac:chgData name="Sally Wiezell" userId="139400e3-ecac-4d4a-8423-6c8b78ed3feb" providerId="ADAL" clId="{7767B63F-3A5F-4687-90F1-FD44F7213C21}" dt="2021-01-08T14:29:13.159" v="4680" actId="1076"/>
          <ac:spMkLst>
            <pc:docMk/>
            <pc:sldMk cId="39859960" sldId="317"/>
            <ac:spMk id="33" creationId="{49C96D29-BBD1-4E13-A275-B6F13BF6EFA5}"/>
          </ac:spMkLst>
        </pc:spChg>
      </pc:sldChg>
      <pc:sldChg chg="addSp delSp modSp add del modTransition">
        <pc:chgData name="Sally Wiezell" userId="139400e3-ecac-4d4a-8423-6c8b78ed3feb" providerId="ADAL" clId="{7767B63F-3A5F-4687-90F1-FD44F7213C21}" dt="2021-01-08T14:27:58.012" v="4651" actId="2696"/>
        <pc:sldMkLst>
          <pc:docMk/>
          <pc:sldMk cId="3082887001" sldId="317"/>
        </pc:sldMkLst>
        <pc:spChg chg="mod">
          <ac:chgData name="Sally Wiezell" userId="139400e3-ecac-4d4a-8423-6c8b78ed3feb" providerId="ADAL" clId="{7767B63F-3A5F-4687-90F1-FD44F7213C21}" dt="2021-01-08T14:26:18.341" v="4649" actId="113"/>
          <ac:spMkLst>
            <pc:docMk/>
            <pc:sldMk cId="3082887001" sldId="317"/>
            <ac:spMk id="18" creationId="{6089924D-64C3-4C02-BD98-6454B8F94625}"/>
          </ac:spMkLst>
        </pc:spChg>
        <pc:spChg chg="add del mod">
          <ac:chgData name="Sally Wiezell" userId="139400e3-ecac-4d4a-8423-6c8b78ed3feb" providerId="ADAL" clId="{7767B63F-3A5F-4687-90F1-FD44F7213C21}" dt="2021-01-08T14:25:36.596" v="4625" actId="478"/>
          <ac:spMkLst>
            <pc:docMk/>
            <pc:sldMk cId="3082887001" sldId="317"/>
            <ac:spMk id="33" creationId="{035C7687-3905-4B38-9124-1FB05A80634E}"/>
          </ac:spMkLst>
        </pc:spChg>
      </pc:sldChg>
      <pc:sldChg chg="addSp modSp add del modTransition modAnim modNotesTx">
        <pc:chgData name="Sally Wiezell" userId="139400e3-ecac-4d4a-8423-6c8b78ed3feb" providerId="ADAL" clId="{7767B63F-3A5F-4687-90F1-FD44F7213C21}" dt="2021-01-08T16:21:04.860" v="7136" actId="2696"/>
        <pc:sldMkLst>
          <pc:docMk/>
          <pc:sldMk cId="3849861551" sldId="318"/>
        </pc:sldMkLst>
        <pc:spChg chg="add mod">
          <ac:chgData name="Sally Wiezell" userId="139400e3-ecac-4d4a-8423-6c8b78ed3feb" providerId="ADAL" clId="{7767B63F-3A5F-4687-90F1-FD44F7213C21}" dt="2021-01-08T14:41:12.659" v="4759" actId="164"/>
          <ac:spMkLst>
            <pc:docMk/>
            <pc:sldMk cId="3849861551" sldId="318"/>
            <ac:spMk id="9" creationId="{7CEC9300-7EC9-488C-A836-6A198B7FC264}"/>
          </ac:spMkLst>
        </pc:spChg>
        <pc:spChg chg="add mod">
          <ac:chgData name="Sally Wiezell" userId="139400e3-ecac-4d4a-8423-6c8b78ed3feb" providerId="ADAL" clId="{7767B63F-3A5F-4687-90F1-FD44F7213C21}" dt="2021-01-08T14:41:12.659" v="4759" actId="164"/>
          <ac:spMkLst>
            <pc:docMk/>
            <pc:sldMk cId="3849861551" sldId="318"/>
            <ac:spMk id="10" creationId="{E56B1617-8E2A-4E7E-9DFD-E21C77DCBBCC}"/>
          </ac:spMkLst>
        </pc:spChg>
        <pc:spChg chg="add mod">
          <ac:chgData name="Sally Wiezell" userId="139400e3-ecac-4d4a-8423-6c8b78ed3feb" providerId="ADAL" clId="{7767B63F-3A5F-4687-90F1-FD44F7213C21}" dt="2021-01-08T14:41:12.659" v="4759" actId="164"/>
          <ac:spMkLst>
            <pc:docMk/>
            <pc:sldMk cId="3849861551" sldId="318"/>
            <ac:spMk id="11" creationId="{0FCB7AFB-70BB-44D8-B147-2F224FE5E3F0}"/>
          </ac:spMkLst>
        </pc:spChg>
        <pc:spChg chg="add mod">
          <ac:chgData name="Sally Wiezell" userId="139400e3-ecac-4d4a-8423-6c8b78ed3feb" providerId="ADAL" clId="{7767B63F-3A5F-4687-90F1-FD44F7213C21}" dt="2021-01-08T14:41:12.659" v="4759" actId="164"/>
          <ac:spMkLst>
            <pc:docMk/>
            <pc:sldMk cId="3849861551" sldId="318"/>
            <ac:spMk id="12" creationId="{62D21072-1AB1-4278-8F85-0774F96C4C80}"/>
          </ac:spMkLst>
        </pc:spChg>
        <pc:spChg chg="add mod">
          <ac:chgData name="Sally Wiezell" userId="139400e3-ecac-4d4a-8423-6c8b78ed3feb" providerId="ADAL" clId="{7767B63F-3A5F-4687-90F1-FD44F7213C21}" dt="2021-01-08T14:41:12.659" v="4759" actId="164"/>
          <ac:spMkLst>
            <pc:docMk/>
            <pc:sldMk cId="3849861551" sldId="318"/>
            <ac:spMk id="13" creationId="{2215A5F8-CDA1-4AE7-9FBF-1689207DE833}"/>
          </ac:spMkLst>
        </pc:spChg>
        <pc:spChg chg="add mod">
          <ac:chgData name="Sally Wiezell" userId="139400e3-ecac-4d4a-8423-6c8b78ed3feb" providerId="ADAL" clId="{7767B63F-3A5F-4687-90F1-FD44F7213C21}" dt="2021-01-08T14:41:12.659" v="4759" actId="164"/>
          <ac:spMkLst>
            <pc:docMk/>
            <pc:sldMk cId="3849861551" sldId="318"/>
            <ac:spMk id="14" creationId="{4EC92767-2F44-4455-9D9A-32D695776D0B}"/>
          </ac:spMkLst>
        </pc:spChg>
        <pc:spChg chg="add mod">
          <ac:chgData name="Sally Wiezell" userId="139400e3-ecac-4d4a-8423-6c8b78ed3feb" providerId="ADAL" clId="{7767B63F-3A5F-4687-90F1-FD44F7213C21}" dt="2021-01-08T14:41:12.659" v="4759" actId="164"/>
          <ac:spMkLst>
            <pc:docMk/>
            <pc:sldMk cId="3849861551" sldId="318"/>
            <ac:spMk id="15" creationId="{911E9B86-084A-477E-8009-DA05CCD1BFA3}"/>
          </ac:spMkLst>
        </pc:spChg>
        <pc:spChg chg="add mod">
          <ac:chgData name="Sally Wiezell" userId="139400e3-ecac-4d4a-8423-6c8b78ed3feb" providerId="ADAL" clId="{7767B63F-3A5F-4687-90F1-FD44F7213C21}" dt="2021-01-08T14:41:12.659" v="4759" actId="164"/>
          <ac:spMkLst>
            <pc:docMk/>
            <pc:sldMk cId="3849861551" sldId="318"/>
            <ac:spMk id="16" creationId="{B7A26F85-DEB9-42A8-8CDF-9EC4C71297E4}"/>
          </ac:spMkLst>
        </pc:spChg>
        <pc:spChg chg="add mod">
          <ac:chgData name="Sally Wiezell" userId="139400e3-ecac-4d4a-8423-6c8b78ed3feb" providerId="ADAL" clId="{7767B63F-3A5F-4687-90F1-FD44F7213C21}" dt="2021-01-08T14:41:12.659" v="4759" actId="164"/>
          <ac:spMkLst>
            <pc:docMk/>
            <pc:sldMk cId="3849861551" sldId="318"/>
            <ac:spMk id="17" creationId="{29DA0935-7DB4-4F8E-91DC-EACB199FAD6D}"/>
          </ac:spMkLst>
        </pc:spChg>
        <pc:spChg chg="add mod">
          <ac:chgData name="Sally Wiezell" userId="139400e3-ecac-4d4a-8423-6c8b78ed3feb" providerId="ADAL" clId="{7767B63F-3A5F-4687-90F1-FD44F7213C21}" dt="2021-01-08T14:41:12.659" v="4759" actId="164"/>
          <ac:spMkLst>
            <pc:docMk/>
            <pc:sldMk cId="3849861551" sldId="318"/>
            <ac:spMk id="19" creationId="{7F22E295-D67E-48FF-9B5E-6A6B4DAF1A28}"/>
          </ac:spMkLst>
        </pc:spChg>
        <pc:spChg chg="add mod">
          <ac:chgData name="Sally Wiezell" userId="139400e3-ecac-4d4a-8423-6c8b78ed3feb" providerId="ADAL" clId="{7767B63F-3A5F-4687-90F1-FD44F7213C21}" dt="2021-01-08T14:41:12.659" v="4759" actId="164"/>
          <ac:spMkLst>
            <pc:docMk/>
            <pc:sldMk cId="3849861551" sldId="318"/>
            <ac:spMk id="20" creationId="{1B6142ED-73AE-4378-899D-5375EC022FBF}"/>
          </ac:spMkLst>
        </pc:spChg>
        <pc:spChg chg="add mod">
          <ac:chgData name="Sally Wiezell" userId="139400e3-ecac-4d4a-8423-6c8b78ed3feb" providerId="ADAL" clId="{7767B63F-3A5F-4687-90F1-FD44F7213C21}" dt="2021-01-08T14:41:12.659" v="4759" actId="164"/>
          <ac:spMkLst>
            <pc:docMk/>
            <pc:sldMk cId="3849861551" sldId="318"/>
            <ac:spMk id="21" creationId="{A365ECA0-414D-43DC-9399-21C0A27EFD3C}"/>
          </ac:spMkLst>
        </pc:spChg>
        <pc:spChg chg="add mod">
          <ac:chgData name="Sally Wiezell" userId="139400e3-ecac-4d4a-8423-6c8b78ed3feb" providerId="ADAL" clId="{7767B63F-3A5F-4687-90F1-FD44F7213C21}" dt="2021-01-08T14:41:12.659" v="4759" actId="164"/>
          <ac:spMkLst>
            <pc:docMk/>
            <pc:sldMk cId="3849861551" sldId="318"/>
            <ac:spMk id="22" creationId="{611D6DBA-82B1-4B91-B8BD-87AB9F15B38E}"/>
          </ac:spMkLst>
        </pc:spChg>
        <pc:spChg chg="add mod">
          <ac:chgData name="Sally Wiezell" userId="139400e3-ecac-4d4a-8423-6c8b78ed3feb" providerId="ADAL" clId="{7767B63F-3A5F-4687-90F1-FD44F7213C21}" dt="2021-01-08T14:41:12.659" v="4759" actId="164"/>
          <ac:spMkLst>
            <pc:docMk/>
            <pc:sldMk cId="3849861551" sldId="318"/>
            <ac:spMk id="23" creationId="{AF7201A7-DDDE-4AB8-A2BA-EA216601145F}"/>
          </ac:spMkLst>
        </pc:spChg>
        <pc:spChg chg="add mod">
          <ac:chgData name="Sally Wiezell" userId="139400e3-ecac-4d4a-8423-6c8b78ed3feb" providerId="ADAL" clId="{7767B63F-3A5F-4687-90F1-FD44F7213C21}" dt="2021-01-08T14:41:12.659" v="4759" actId="164"/>
          <ac:spMkLst>
            <pc:docMk/>
            <pc:sldMk cId="3849861551" sldId="318"/>
            <ac:spMk id="24" creationId="{8746D4E3-6C61-4355-AF95-071A8C928454}"/>
          </ac:spMkLst>
        </pc:spChg>
        <pc:spChg chg="add mod">
          <ac:chgData name="Sally Wiezell" userId="139400e3-ecac-4d4a-8423-6c8b78ed3feb" providerId="ADAL" clId="{7767B63F-3A5F-4687-90F1-FD44F7213C21}" dt="2021-01-08T14:41:12.659" v="4759" actId="164"/>
          <ac:spMkLst>
            <pc:docMk/>
            <pc:sldMk cId="3849861551" sldId="318"/>
            <ac:spMk id="25" creationId="{DF0362AE-A372-4653-AE5E-AEEFA0247762}"/>
          </ac:spMkLst>
        </pc:spChg>
        <pc:grpChg chg="add mod">
          <ac:chgData name="Sally Wiezell" userId="139400e3-ecac-4d4a-8423-6c8b78ed3feb" providerId="ADAL" clId="{7767B63F-3A5F-4687-90F1-FD44F7213C21}" dt="2021-01-08T15:17:33.852" v="5995" actId="1076"/>
          <ac:grpSpMkLst>
            <pc:docMk/>
            <pc:sldMk cId="3849861551" sldId="318"/>
            <ac:grpSpMk id="6" creationId="{77083CAF-1EED-4370-BF31-A810A608D2BE}"/>
          </ac:grpSpMkLst>
        </pc:grpChg>
      </pc:sldChg>
      <pc:sldChg chg="addSp modSp add del modTransition modAnim">
        <pc:chgData name="Sally Wiezell" userId="139400e3-ecac-4d4a-8423-6c8b78ed3feb" providerId="ADAL" clId="{7767B63F-3A5F-4687-90F1-FD44F7213C21}" dt="2021-01-08T16:21:04.806" v="7134" actId="2696"/>
        <pc:sldMkLst>
          <pc:docMk/>
          <pc:sldMk cId="2421441826" sldId="319"/>
        </pc:sldMkLst>
        <pc:spChg chg="add">
          <ac:chgData name="Sally Wiezell" userId="139400e3-ecac-4d4a-8423-6c8b78ed3feb" providerId="ADAL" clId="{7767B63F-3A5F-4687-90F1-FD44F7213C21}" dt="2021-01-08T14:39:58.487" v="4753"/>
          <ac:spMkLst>
            <pc:docMk/>
            <pc:sldMk cId="2421441826" sldId="319"/>
            <ac:spMk id="33" creationId="{5C3CCB85-5577-4811-85B1-7BEB64D8D3E7}"/>
          </ac:spMkLst>
        </pc:spChg>
        <pc:spChg chg="add ord">
          <ac:chgData name="Sally Wiezell" userId="139400e3-ecac-4d4a-8423-6c8b78ed3feb" providerId="ADAL" clId="{7767B63F-3A5F-4687-90F1-FD44F7213C21}" dt="2021-01-08T14:40:13.932" v="4754" actId="167"/>
          <ac:spMkLst>
            <pc:docMk/>
            <pc:sldMk cId="2421441826" sldId="319"/>
            <ac:spMk id="34" creationId="{0476EA0D-6ED9-4A01-9E92-9D2E152D9698}"/>
          </ac:spMkLst>
        </pc:spChg>
        <pc:spChg chg="add">
          <ac:chgData name="Sally Wiezell" userId="139400e3-ecac-4d4a-8423-6c8b78ed3feb" providerId="ADAL" clId="{7767B63F-3A5F-4687-90F1-FD44F7213C21}" dt="2021-01-08T14:39:58.487" v="4753"/>
          <ac:spMkLst>
            <pc:docMk/>
            <pc:sldMk cId="2421441826" sldId="319"/>
            <ac:spMk id="35" creationId="{52B84671-BE15-40FC-A8A1-58D53710E4F2}"/>
          </ac:spMkLst>
        </pc:spChg>
        <pc:grpChg chg="mod">
          <ac:chgData name="Sally Wiezell" userId="139400e3-ecac-4d4a-8423-6c8b78ed3feb" providerId="ADAL" clId="{7767B63F-3A5F-4687-90F1-FD44F7213C21}" dt="2021-01-08T14:40:23.760" v="4757" actId="1035"/>
          <ac:grpSpMkLst>
            <pc:docMk/>
            <pc:sldMk cId="2421441826" sldId="319"/>
            <ac:grpSpMk id="6" creationId="{F413C362-40D1-4107-9747-B563DBFCAD40}"/>
          </ac:grpSpMkLst>
        </pc:grpChg>
      </pc:sldChg>
      <pc:sldChg chg="addSp delSp modSp add modTransition delAnim modNotesTx">
        <pc:chgData name="Sally Wiezell" userId="139400e3-ecac-4d4a-8423-6c8b78ed3feb" providerId="ADAL" clId="{7767B63F-3A5F-4687-90F1-FD44F7213C21}" dt="2021-01-11T14:51:43.852" v="15366"/>
        <pc:sldMkLst>
          <pc:docMk/>
          <pc:sldMk cId="3885959484" sldId="320"/>
        </pc:sldMkLst>
        <pc:spChg chg="mod">
          <ac:chgData name="Sally Wiezell" userId="139400e3-ecac-4d4a-8423-6c8b78ed3feb" providerId="ADAL" clId="{7767B63F-3A5F-4687-90F1-FD44F7213C21}" dt="2021-01-08T15:04:29.998" v="5930" actId="207"/>
          <ac:spMkLst>
            <pc:docMk/>
            <pc:sldMk cId="3885959484" sldId="320"/>
            <ac:spMk id="2" creationId="{349CF592-63AC-41F0-9D1E-EF200E5A8A02}"/>
          </ac:spMkLst>
        </pc:spChg>
        <pc:spChg chg="mod">
          <ac:chgData name="Sally Wiezell" userId="139400e3-ecac-4d4a-8423-6c8b78ed3feb" providerId="ADAL" clId="{7767B63F-3A5F-4687-90F1-FD44F7213C21}" dt="2021-01-11T08:21:15.371" v="9169" actId="113"/>
          <ac:spMkLst>
            <pc:docMk/>
            <pc:sldMk cId="3885959484" sldId="320"/>
            <ac:spMk id="3" creationId="{3F7B32AD-46A4-4866-ADDA-E1400A6E2CE2}"/>
          </ac:spMkLst>
        </pc:spChg>
        <pc:spChg chg="del">
          <ac:chgData name="Sally Wiezell" userId="139400e3-ecac-4d4a-8423-6c8b78ed3feb" providerId="ADAL" clId="{7767B63F-3A5F-4687-90F1-FD44F7213C21}" dt="2021-01-08T14:47:16.662" v="5195" actId="478"/>
          <ac:spMkLst>
            <pc:docMk/>
            <pc:sldMk cId="3885959484" sldId="320"/>
            <ac:spMk id="7" creationId="{6669C5BB-DA6E-43C7-A961-EA6021823EE9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8" creationId="{6CD7B58D-A0E3-464D-ACB3-53A07DF5EC87}"/>
          </ac:spMkLst>
        </pc:spChg>
        <pc:spChg chg="del">
          <ac:chgData name="Sally Wiezell" userId="139400e3-ecac-4d4a-8423-6c8b78ed3feb" providerId="ADAL" clId="{7767B63F-3A5F-4687-90F1-FD44F7213C21}" dt="2021-01-08T14:47:18.639" v="5196" actId="478"/>
          <ac:spMkLst>
            <pc:docMk/>
            <pc:sldMk cId="3885959484" sldId="320"/>
            <ac:spMk id="18" creationId="{6089924D-64C3-4C02-BD98-6454B8F94625}"/>
          </ac:spMkLst>
        </pc:spChg>
        <pc:spChg chg="add mod">
          <ac:chgData name="Sally Wiezell" userId="139400e3-ecac-4d4a-8423-6c8b78ed3feb" providerId="ADAL" clId="{7767B63F-3A5F-4687-90F1-FD44F7213C21}" dt="2021-01-08T15:10:15.736" v="5966" actId="208"/>
          <ac:spMkLst>
            <pc:docMk/>
            <pc:sldMk cId="3885959484" sldId="320"/>
            <ac:spMk id="26" creationId="{3C70E42B-1031-4B51-B07E-25E31AD5A33F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27" creationId="{4712A76A-7FAE-4ABD-B0D4-1039305A8427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28" creationId="{2052AAD5-990E-4DE8-A38A-3429BA9FA226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29" creationId="{827FA1BF-2818-456D-B94C-A097391076F8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30" creationId="{94686324-CABE-4456-BD53-4E0ADD0BF282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31" creationId="{9364E928-F331-442C-8358-B34205F6A997}"/>
          </ac:spMkLst>
        </pc:spChg>
        <pc:spChg chg="del">
          <ac:chgData name="Sally Wiezell" userId="139400e3-ecac-4d4a-8423-6c8b78ed3feb" providerId="ADAL" clId="{7767B63F-3A5F-4687-90F1-FD44F7213C21}" dt="2021-01-08T14:47:16.662" v="5195" actId="478"/>
          <ac:spMkLst>
            <pc:docMk/>
            <pc:sldMk cId="3885959484" sldId="320"/>
            <ac:spMk id="33" creationId="{49C96D29-BBD1-4E13-A275-B6F13BF6EFA5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34" creationId="{37625D38-2982-449B-B975-1ABB8590D4B8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35" creationId="{AD9C03EE-CA14-4589-B9C1-B56930162F94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36" creationId="{E3A96F25-D09C-4567-AB87-89EE0F2E48D4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37" creationId="{311373B0-3656-4D63-B4D2-0019692EB71A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38" creationId="{976BE72D-1E7E-43D5-9904-B17975EA366E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39" creationId="{EA772249-97D2-4781-8794-2BE8A36D4F43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40" creationId="{09ADB78C-96FA-49B9-B1B8-EE0CCBA06039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41" creationId="{FEEA9AFD-EE0E-4236-866E-24BC348C109D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42" creationId="{FDDE88D7-C96D-4B64-96D8-EFD97241DCBF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43" creationId="{EB2EE53D-8EE0-48C7-A02D-561C6CF26D6A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44" creationId="{E69CAC76-01A8-4F2F-B701-A54C81946013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45" creationId="{DA8E862B-03F9-4902-868D-0269F7939360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46" creationId="{16497541-70E5-44E9-82D5-B64D1D4A2EE0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47" creationId="{D8D9C746-10AD-4FB1-A65D-F2052A042C26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48" creationId="{97BA425A-7F12-4BEE-A921-A149E53B1757}"/>
          </ac:spMkLst>
        </pc:spChg>
        <pc:spChg chg="add mod">
          <ac:chgData name="Sally Wiezell" userId="139400e3-ecac-4d4a-8423-6c8b78ed3feb" providerId="ADAL" clId="{7767B63F-3A5F-4687-90F1-FD44F7213C21}" dt="2021-01-08T15:10:01.295" v="5963" actId="208"/>
          <ac:spMkLst>
            <pc:docMk/>
            <pc:sldMk cId="3885959484" sldId="320"/>
            <ac:spMk id="49" creationId="{4C1E80C4-52A4-4A78-9950-63FF239F24B2}"/>
          </ac:spMkLst>
        </pc:spChg>
        <pc:spChg chg="add mod">
          <ac:chgData name="Sally Wiezell" userId="139400e3-ecac-4d4a-8423-6c8b78ed3feb" providerId="ADAL" clId="{7767B63F-3A5F-4687-90F1-FD44F7213C21}" dt="2021-01-08T15:10:10.387" v="5965" actId="207"/>
          <ac:spMkLst>
            <pc:docMk/>
            <pc:sldMk cId="3885959484" sldId="320"/>
            <ac:spMk id="102" creationId="{92C8201C-9CBD-40DD-87B3-0C7311BD4A4E}"/>
          </ac:spMkLst>
        </pc:spChg>
        <pc:grpChg chg="del">
          <ac:chgData name="Sally Wiezell" userId="139400e3-ecac-4d4a-8423-6c8b78ed3feb" providerId="ADAL" clId="{7767B63F-3A5F-4687-90F1-FD44F7213C21}" dt="2021-01-08T14:47:16.662" v="5195" actId="478"/>
          <ac:grpSpMkLst>
            <pc:docMk/>
            <pc:sldMk cId="3885959484" sldId="320"/>
            <ac:grpSpMk id="6" creationId="{77083CAF-1EED-4370-BF31-A810A608D2BE}"/>
          </ac:grpSpMkLst>
        </pc:grp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50" creationId="{A28D66FF-401A-4729-8D42-EE60B06985B1}"/>
          </ac:cxnSpMkLst>
        </pc:cxn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52" creationId="{2FE875FB-8958-41F8-A417-6F4E430DBE7B}"/>
          </ac:cxnSpMkLst>
        </pc:cxn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55" creationId="{554DC93E-950B-4112-ABD6-AB3E6D398C0C}"/>
          </ac:cxnSpMkLst>
        </pc:cxn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57" creationId="{574F2F24-5707-442E-ADE9-A9206EC3CB4F}"/>
          </ac:cxnSpMkLst>
        </pc:cxnChg>
        <pc:cxnChg chg="add del mod">
          <ac:chgData name="Sally Wiezell" userId="139400e3-ecac-4d4a-8423-6c8b78ed3feb" providerId="ADAL" clId="{7767B63F-3A5F-4687-90F1-FD44F7213C21}" dt="2021-01-08T15:01:45.456" v="5913" actId="11529"/>
          <ac:cxnSpMkLst>
            <pc:docMk/>
            <pc:sldMk cId="3885959484" sldId="320"/>
            <ac:cxnSpMk id="59" creationId="{ECF68CC1-62B8-42AA-8D11-62205D8A2D5A}"/>
          </ac:cxnSpMkLst>
        </pc:cxnChg>
        <pc:cxnChg chg="add del mod">
          <ac:chgData name="Sally Wiezell" userId="139400e3-ecac-4d4a-8423-6c8b78ed3feb" providerId="ADAL" clId="{7767B63F-3A5F-4687-90F1-FD44F7213C21}" dt="2021-01-08T15:05:50.213" v="5942" actId="478"/>
          <ac:cxnSpMkLst>
            <pc:docMk/>
            <pc:sldMk cId="3885959484" sldId="320"/>
            <ac:cxnSpMk id="61" creationId="{DD3AAE92-7E2F-4F8E-BAA5-235C8E32D04C}"/>
          </ac:cxnSpMkLst>
        </pc:cxn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63" creationId="{9484BCAC-104E-4139-8490-3CDA7ACAB139}"/>
          </ac:cxnSpMkLst>
        </pc:cxnChg>
        <pc:cxnChg chg="add del mod">
          <ac:chgData name="Sally Wiezell" userId="139400e3-ecac-4d4a-8423-6c8b78ed3feb" providerId="ADAL" clId="{7767B63F-3A5F-4687-90F1-FD44F7213C21}" dt="2021-01-08T15:05:52.079" v="5943" actId="478"/>
          <ac:cxnSpMkLst>
            <pc:docMk/>
            <pc:sldMk cId="3885959484" sldId="320"/>
            <ac:cxnSpMk id="65" creationId="{EFA42246-5425-42DC-A098-62CC1D6954AB}"/>
          </ac:cxnSpMkLst>
        </pc:cxnChg>
        <pc:cxnChg chg="add del mod">
          <ac:chgData name="Sally Wiezell" userId="139400e3-ecac-4d4a-8423-6c8b78ed3feb" providerId="ADAL" clId="{7767B63F-3A5F-4687-90F1-FD44F7213C21}" dt="2021-01-08T15:05:53.999" v="5944" actId="478"/>
          <ac:cxnSpMkLst>
            <pc:docMk/>
            <pc:sldMk cId="3885959484" sldId="320"/>
            <ac:cxnSpMk id="67" creationId="{6EFFB1B8-F0D8-4CEE-98D6-FD9B11208EA1}"/>
          </ac:cxnSpMkLst>
        </pc:cxnChg>
        <pc:cxnChg chg="add del mod">
          <ac:chgData name="Sally Wiezell" userId="139400e3-ecac-4d4a-8423-6c8b78ed3feb" providerId="ADAL" clId="{7767B63F-3A5F-4687-90F1-FD44F7213C21}" dt="2021-01-08T15:05:55.879" v="5945" actId="478"/>
          <ac:cxnSpMkLst>
            <pc:docMk/>
            <pc:sldMk cId="3885959484" sldId="320"/>
            <ac:cxnSpMk id="69" creationId="{3971F1F6-6B83-42C6-A086-39DAFD2E491F}"/>
          </ac:cxnSpMkLst>
        </pc:cxn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71" creationId="{D8FC71F9-5971-4DC9-AF58-BDB71AA47EEB}"/>
          </ac:cxnSpMkLst>
        </pc:cxn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73" creationId="{16B7AF18-3D1E-435B-A673-0E0556E30AE6}"/>
          </ac:cxnSpMkLst>
        </pc:cxn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75" creationId="{7C6FD35C-B423-4EE0-BBCA-D6E39A025907}"/>
          </ac:cxnSpMkLst>
        </pc:cxn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77" creationId="{B78E5E35-DDAB-4065-A771-857AB2073334}"/>
          </ac:cxnSpMkLst>
        </pc:cxn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79" creationId="{13E5159D-59AF-4083-82DA-4D57C5C6C584}"/>
          </ac:cxnSpMkLst>
        </pc:cxn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81" creationId="{C16D0B76-DC69-42F8-A34C-195822D67985}"/>
          </ac:cxnSpMkLst>
        </pc:cxn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83" creationId="{D35701BE-0EA1-4994-B77F-A9FE1536179A}"/>
          </ac:cxnSpMkLst>
        </pc:cxn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85" creationId="{90E14998-C7A5-4BDB-A5BF-71EE6232CB2B}"/>
          </ac:cxnSpMkLst>
        </pc:cxn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87" creationId="{EC73314F-7E23-46D7-B803-5AE48F8958A5}"/>
          </ac:cxnSpMkLst>
        </pc:cxn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89" creationId="{5C6035C9-7829-407E-BCE4-D3DDA63EF8F6}"/>
          </ac:cxnSpMkLst>
        </pc:cxn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91" creationId="{5CAC14D8-AD65-46F4-A749-C01901F5FEC1}"/>
          </ac:cxnSpMkLst>
        </pc:cxnChg>
        <pc:cxnChg chg="add del mod">
          <ac:chgData name="Sally Wiezell" userId="139400e3-ecac-4d4a-8423-6c8b78ed3feb" providerId="ADAL" clId="{7767B63F-3A5F-4687-90F1-FD44F7213C21}" dt="2021-01-08T15:07:20.155" v="5952" actId="11529"/>
          <ac:cxnSpMkLst>
            <pc:docMk/>
            <pc:sldMk cId="3885959484" sldId="320"/>
            <ac:cxnSpMk id="93" creationId="{68F0D453-340D-416D-AF39-70BF4388984A}"/>
          </ac:cxnSpMkLst>
        </pc:cxn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95" creationId="{11020E9E-797E-4863-BC8B-E0B2488BA665}"/>
          </ac:cxnSpMkLst>
        </pc:cxn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97" creationId="{958B8F84-F954-43E7-967C-478965D73D0A}"/>
          </ac:cxnSpMkLst>
        </pc:cxn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99" creationId="{D99FBAC4-D482-415C-A494-DE3A08A6D088}"/>
          </ac:cxnSpMkLst>
        </pc:cxn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101" creationId="{EEF9FD7D-303D-4500-806A-F423A38576A2}"/>
          </ac:cxnSpMkLst>
        </pc:cxnChg>
        <pc:cxnChg chg="add mod">
          <ac:chgData name="Sally Wiezell" userId="139400e3-ecac-4d4a-8423-6c8b78ed3feb" providerId="ADAL" clId="{7767B63F-3A5F-4687-90F1-FD44F7213C21}" dt="2021-01-08T15:10:01.295" v="5963" actId="208"/>
          <ac:cxnSpMkLst>
            <pc:docMk/>
            <pc:sldMk cId="3885959484" sldId="320"/>
            <ac:cxnSpMk id="104" creationId="{136379F9-A08F-4E1B-B075-740A8CEEB720}"/>
          </ac:cxnSpMkLst>
        </pc:cxnChg>
      </pc:sldChg>
      <pc:sldChg chg="add del">
        <pc:chgData name="Sally Wiezell" userId="139400e3-ecac-4d4a-8423-6c8b78ed3feb" providerId="ADAL" clId="{7767B63F-3A5F-4687-90F1-FD44F7213C21}" dt="2021-01-08T15:12:31.461" v="5983" actId="2696"/>
        <pc:sldMkLst>
          <pc:docMk/>
          <pc:sldMk cId="1239331277" sldId="321"/>
        </pc:sldMkLst>
      </pc:sldChg>
      <pc:sldChg chg="modSp add modTransition modNotesTx">
        <pc:chgData name="Sally Wiezell" userId="139400e3-ecac-4d4a-8423-6c8b78ed3feb" providerId="ADAL" clId="{7767B63F-3A5F-4687-90F1-FD44F7213C21}" dt="2021-01-11T14:51:43.852" v="15366"/>
        <pc:sldMkLst>
          <pc:docMk/>
          <pc:sldMk cId="2882012931" sldId="322"/>
        </pc:sldMkLst>
        <pc:spChg chg="mod">
          <ac:chgData name="Sally Wiezell" userId="139400e3-ecac-4d4a-8423-6c8b78ed3feb" providerId="ADAL" clId="{7767B63F-3A5F-4687-90F1-FD44F7213C21}" dt="2021-01-11T08:21:22.162" v="9171" actId="113"/>
          <ac:spMkLst>
            <pc:docMk/>
            <pc:sldMk cId="2882012931" sldId="322"/>
            <ac:spMk id="3" creationId="{3F7B32AD-46A4-4866-ADDA-E1400A6E2CE2}"/>
          </ac:spMkLst>
        </pc:spChg>
        <pc:spChg chg="mod">
          <ac:chgData name="Sally Wiezell" userId="139400e3-ecac-4d4a-8423-6c8b78ed3feb" providerId="ADAL" clId="{7767B63F-3A5F-4687-90F1-FD44F7213C21}" dt="2021-01-08T15:10:25.697" v="5969" actId="20577"/>
          <ac:spMkLst>
            <pc:docMk/>
            <pc:sldMk cId="2882012931" sldId="322"/>
            <ac:spMk id="26" creationId="{3C70E42B-1031-4B51-B07E-25E31AD5A33F}"/>
          </ac:spMkLst>
        </pc:spChg>
      </pc:sldChg>
      <pc:sldChg chg="modSp add modTransition modNotesTx">
        <pc:chgData name="Sally Wiezell" userId="139400e3-ecac-4d4a-8423-6c8b78ed3feb" providerId="ADAL" clId="{7767B63F-3A5F-4687-90F1-FD44F7213C21}" dt="2021-01-11T14:51:43.852" v="15366"/>
        <pc:sldMkLst>
          <pc:docMk/>
          <pc:sldMk cId="600326279" sldId="323"/>
        </pc:sldMkLst>
        <pc:spChg chg="mod">
          <ac:chgData name="Sally Wiezell" userId="139400e3-ecac-4d4a-8423-6c8b78ed3feb" providerId="ADAL" clId="{7767B63F-3A5F-4687-90F1-FD44F7213C21}" dt="2021-01-11T08:21:26.226" v="9173" actId="113"/>
          <ac:spMkLst>
            <pc:docMk/>
            <pc:sldMk cId="600326279" sldId="323"/>
            <ac:spMk id="3" creationId="{3F7B32AD-46A4-4866-ADDA-E1400A6E2CE2}"/>
          </ac:spMkLst>
        </pc:spChg>
        <pc:spChg chg="mod">
          <ac:chgData name="Sally Wiezell" userId="139400e3-ecac-4d4a-8423-6c8b78ed3feb" providerId="ADAL" clId="{7767B63F-3A5F-4687-90F1-FD44F7213C21}" dt="2021-01-08T15:10:42.132" v="5971" actId="208"/>
          <ac:spMkLst>
            <pc:docMk/>
            <pc:sldMk cId="600326279" sldId="323"/>
            <ac:spMk id="27" creationId="{4712A76A-7FAE-4ABD-B0D4-1039305A8427}"/>
          </ac:spMkLst>
        </pc:spChg>
        <pc:cxnChg chg="mod">
          <ac:chgData name="Sally Wiezell" userId="139400e3-ecac-4d4a-8423-6c8b78ed3feb" providerId="ADAL" clId="{7767B63F-3A5F-4687-90F1-FD44F7213C21}" dt="2021-01-08T15:10:42.132" v="5971" actId="208"/>
          <ac:cxnSpMkLst>
            <pc:docMk/>
            <pc:sldMk cId="600326279" sldId="323"/>
            <ac:cxnSpMk id="50" creationId="{A28D66FF-401A-4729-8D42-EE60B06985B1}"/>
          </ac:cxnSpMkLst>
        </pc:cxnChg>
      </pc:sldChg>
      <pc:sldChg chg="modSp add modTransition modNotesTx">
        <pc:chgData name="Sally Wiezell" userId="139400e3-ecac-4d4a-8423-6c8b78ed3feb" providerId="ADAL" clId="{7767B63F-3A5F-4687-90F1-FD44F7213C21}" dt="2021-01-11T14:51:43.852" v="15366"/>
        <pc:sldMkLst>
          <pc:docMk/>
          <pc:sldMk cId="3768197582" sldId="324"/>
        </pc:sldMkLst>
        <pc:spChg chg="mod">
          <ac:chgData name="Sally Wiezell" userId="139400e3-ecac-4d4a-8423-6c8b78ed3feb" providerId="ADAL" clId="{7767B63F-3A5F-4687-90F1-FD44F7213C21}" dt="2021-01-11T08:21:29.417" v="9175" actId="113"/>
          <ac:spMkLst>
            <pc:docMk/>
            <pc:sldMk cId="3768197582" sldId="324"/>
            <ac:spMk id="3" creationId="{3F7B32AD-46A4-4866-ADDA-E1400A6E2CE2}"/>
          </ac:spMkLst>
        </pc:spChg>
        <pc:spChg chg="mod">
          <ac:chgData name="Sally Wiezell" userId="139400e3-ecac-4d4a-8423-6c8b78ed3feb" providerId="ADAL" clId="{7767B63F-3A5F-4687-90F1-FD44F7213C21}" dt="2021-01-08T15:10:51.519" v="5974" actId="20577"/>
          <ac:spMkLst>
            <pc:docMk/>
            <pc:sldMk cId="3768197582" sldId="324"/>
            <ac:spMk id="27" creationId="{4712A76A-7FAE-4ABD-B0D4-1039305A8427}"/>
          </ac:spMkLst>
        </pc:spChg>
      </pc:sldChg>
      <pc:sldChg chg="modSp add modTransition modNotesTx">
        <pc:chgData name="Sally Wiezell" userId="139400e3-ecac-4d4a-8423-6c8b78ed3feb" providerId="ADAL" clId="{7767B63F-3A5F-4687-90F1-FD44F7213C21}" dt="2021-01-11T14:51:43.852" v="15366"/>
        <pc:sldMkLst>
          <pc:docMk/>
          <pc:sldMk cId="1864082251" sldId="325"/>
        </pc:sldMkLst>
        <pc:spChg chg="mod">
          <ac:chgData name="Sally Wiezell" userId="139400e3-ecac-4d4a-8423-6c8b78ed3feb" providerId="ADAL" clId="{7767B63F-3A5F-4687-90F1-FD44F7213C21}" dt="2021-01-11T08:21:33.873" v="9177" actId="113"/>
          <ac:spMkLst>
            <pc:docMk/>
            <pc:sldMk cId="1864082251" sldId="325"/>
            <ac:spMk id="3" creationId="{3F7B32AD-46A4-4866-ADDA-E1400A6E2CE2}"/>
          </ac:spMkLst>
        </pc:spChg>
        <pc:spChg chg="mod">
          <ac:chgData name="Sally Wiezell" userId="139400e3-ecac-4d4a-8423-6c8b78ed3feb" providerId="ADAL" clId="{7767B63F-3A5F-4687-90F1-FD44F7213C21}" dt="2021-01-08T15:11:29.474" v="5978" actId="20577"/>
          <ac:spMkLst>
            <pc:docMk/>
            <pc:sldMk cId="1864082251" sldId="325"/>
            <ac:spMk id="8" creationId="{6CD7B58D-A0E3-464D-ACB3-53A07DF5EC87}"/>
          </ac:spMkLst>
        </pc:spChg>
        <pc:spChg chg="mod">
          <ac:chgData name="Sally Wiezell" userId="139400e3-ecac-4d4a-8423-6c8b78ed3feb" providerId="ADAL" clId="{7767B63F-3A5F-4687-90F1-FD44F7213C21}" dt="2021-01-08T15:12:59.422" v="5985" actId="20577"/>
          <ac:spMkLst>
            <pc:docMk/>
            <pc:sldMk cId="1864082251" sldId="325"/>
            <ac:spMk id="30" creationId="{94686324-CABE-4456-BD53-4E0ADD0BF282}"/>
          </ac:spMkLst>
        </pc:spChg>
        <pc:spChg chg="mod">
          <ac:chgData name="Sally Wiezell" userId="139400e3-ecac-4d4a-8423-6c8b78ed3feb" providerId="ADAL" clId="{7767B63F-3A5F-4687-90F1-FD44F7213C21}" dt="2021-01-08T15:13:01.009" v="5986" actId="20577"/>
          <ac:spMkLst>
            <pc:docMk/>
            <pc:sldMk cId="1864082251" sldId="325"/>
            <ac:spMk id="31" creationId="{9364E928-F331-442C-8358-B34205F6A997}"/>
          </ac:spMkLst>
        </pc:spChg>
        <pc:cxnChg chg="mod">
          <ac:chgData name="Sally Wiezell" userId="139400e3-ecac-4d4a-8423-6c8b78ed3feb" providerId="ADAL" clId="{7767B63F-3A5F-4687-90F1-FD44F7213C21}" dt="2021-01-08T15:11:05.908" v="5976" actId="208"/>
          <ac:cxnSpMkLst>
            <pc:docMk/>
            <pc:sldMk cId="1864082251" sldId="325"/>
            <ac:cxnSpMk id="52" creationId="{2FE875FB-8958-41F8-A417-6F4E430DBE7B}"/>
          </ac:cxnSpMkLst>
        </pc:cxnChg>
      </pc:sldChg>
      <pc:sldChg chg="modSp add modTransition modNotesTx">
        <pc:chgData name="Sally Wiezell" userId="139400e3-ecac-4d4a-8423-6c8b78ed3feb" providerId="ADAL" clId="{7767B63F-3A5F-4687-90F1-FD44F7213C21}" dt="2021-01-11T14:51:43.852" v="15366"/>
        <pc:sldMkLst>
          <pc:docMk/>
          <pc:sldMk cId="1979415622" sldId="326"/>
        </pc:sldMkLst>
        <pc:spChg chg="mod">
          <ac:chgData name="Sally Wiezell" userId="139400e3-ecac-4d4a-8423-6c8b78ed3feb" providerId="ADAL" clId="{7767B63F-3A5F-4687-90F1-FD44F7213C21}" dt="2021-01-11T08:21:41.824" v="9181" actId="113"/>
          <ac:spMkLst>
            <pc:docMk/>
            <pc:sldMk cId="1979415622" sldId="326"/>
            <ac:spMk id="3" creationId="{3F7B32AD-46A4-4866-ADDA-E1400A6E2CE2}"/>
          </ac:spMkLst>
        </pc:spChg>
        <pc:spChg chg="mod">
          <ac:chgData name="Sally Wiezell" userId="139400e3-ecac-4d4a-8423-6c8b78ed3feb" providerId="ADAL" clId="{7767B63F-3A5F-4687-90F1-FD44F7213C21}" dt="2021-01-08T15:11:53.770" v="5982" actId="208"/>
          <ac:spMkLst>
            <pc:docMk/>
            <pc:sldMk cId="1979415622" sldId="326"/>
            <ac:spMk id="40" creationId="{09ADB78C-96FA-49B9-B1B8-EE0CCBA06039}"/>
          </ac:spMkLst>
        </pc:spChg>
        <pc:cxnChg chg="mod">
          <ac:chgData name="Sally Wiezell" userId="139400e3-ecac-4d4a-8423-6c8b78ed3feb" providerId="ADAL" clId="{7767B63F-3A5F-4687-90F1-FD44F7213C21}" dt="2021-01-08T15:11:53.770" v="5982" actId="208"/>
          <ac:cxnSpMkLst>
            <pc:docMk/>
            <pc:sldMk cId="1979415622" sldId="326"/>
            <ac:cxnSpMk id="89" creationId="{5C6035C9-7829-407E-BCE4-D3DDA63EF8F6}"/>
          </ac:cxnSpMkLst>
        </pc:cxnChg>
        <pc:cxnChg chg="mod">
          <ac:chgData name="Sally Wiezell" userId="139400e3-ecac-4d4a-8423-6c8b78ed3feb" providerId="ADAL" clId="{7767B63F-3A5F-4687-90F1-FD44F7213C21}" dt="2021-01-08T15:11:53.770" v="5982" actId="208"/>
          <ac:cxnSpMkLst>
            <pc:docMk/>
            <pc:sldMk cId="1979415622" sldId="326"/>
            <ac:cxnSpMk id="91" creationId="{5CAC14D8-AD65-46F4-A749-C01901F5FEC1}"/>
          </ac:cxnSpMkLst>
        </pc:cxnChg>
      </pc:sldChg>
      <pc:sldChg chg="modSp add modTransition modNotesTx">
        <pc:chgData name="Sally Wiezell" userId="139400e3-ecac-4d4a-8423-6c8b78ed3feb" providerId="ADAL" clId="{7767B63F-3A5F-4687-90F1-FD44F7213C21}" dt="2021-01-11T14:51:43.852" v="15366"/>
        <pc:sldMkLst>
          <pc:docMk/>
          <pc:sldMk cId="2819600596" sldId="327"/>
        </pc:sldMkLst>
        <pc:spChg chg="mod">
          <ac:chgData name="Sally Wiezell" userId="139400e3-ecac-4d4a-8423-6c8b78ed3feb" providerId="ADAL" clId="{7767B63F-3A5F-4687-90F1-FD44F7213C21}" dt="2021-01-11T08:21:37.954" v="9179" actId="113"/>
          <ac:spMkLst>
            <pc:docMk/>
            <pc:sldMk cId="2819600596" sldId="327"/>
            <ac:spMk id="3" creationId="{3F7B32AD-46A4-4866-ADDA-E1400A6E2CE2}"/>
          </ac:spMkLst>
        </pc:spChg>
      </pc:sldChg>
      <pc:sldChg chg="delSp add del modTransition delAnim">
        <pc:chgData name="Sally Wiezell" userId="139400e3-ecac-4d4a-8423-6c8b78ed3feb" providerId="ADAL" clId="{7767B63F-3A5F-4687-90F1-FD44F7213C21}" dt="2021-01-08T16:21:04.929" v="7138" actId="2696"/>
        <pc:sldMkLst>
          <pc:docMk/>
          <pc:sldMk cId="1415630568" sldId="328"/>
        </pc:sldMkLst>
        <pc:grpChg chg="del">
          <ac:chgData name="Sally Wiezell" userId="139400e3-ecac-4d4a-8423-6c8b78ed3feb" providerId="ADAL" clId="{7767B63F-3A5F-4687-90F1-FD44F7213C21}" dt="2021-01-08T15:16:30.267" v="5988" actId="478"/>
          <ac:grpSpMkLst>
            <pc:docMk/>
            <pc:sldMk cId="1415630568" sldId="328"/>
            <ac:grpSpMk id="6" creationId="{77083CAF-1EED-4370-BF31-A810A608D2BE}"/>
          </ac:grpSpMkLst>
        </pc:grpChg>
      </pc:sldChg>
      <pc:sldChg chg="add del ord modTransition">
        <pc:chgData name="Sally Wiezell" userId="139400e3-ecac-4d4a-8423-6c8b78ed3feb" providerId="ADAL" clId="{7767B63F-3A5F-4687-90F1-FD44F7213C21}" dt="2021-01-08T16:21:04.892" v="7137" actId="2696"/>
        <pc:sldMkLst>
          <pc:docMk/>
          <pc:sldMk cId="4136284904" sldId="329"/>
        </pc:sldMkLst>
      </pc:sldChg>
      <pc:sldChg chg="addSp delSp modSp add delAnim modAnim modNotesTx">
        <pc:chgData name="Sally Wiezell" userId="139400e3-ecac-4d4a-8423-6c8b78ed3feb" providerId="ADAL" clId="{7767B63F-3A5F-4687-90F1-FD44F7213C21}" dt="2021-01-11T16:37:26.441" v="16258" actId="1036"/>
        <pc:sldMkLst>
          <pc:docMk/>
          <pc:sldMk cId="1037375704" sldId="330"/>
        </pc:sldMkLst>
        <pc:spChg chg="mod">
          <ac:chgData name="Sally Wiezell" userId="139400e3-ecac-4d4a-8423-6c8b78ed3feb" providerId="ADAL" clId="{7767B63F-3A5F-4687-90F1-FD44F7213C21}" dt="2021-01-11T08:20:58.436" v="9161" actId="113"/>
          <ac:spMkLst>
            <pc:docMk/>
            <pc:sldMk cId="1037375704" sldId="330"/>
            <ac:spMk id="3" creationId="{3F7B32AD-46A4-4866-ADDA-E1400A6E2CE2}"/>
          </ac:spMkLst>
        </pc:spChg>
        <pc:spChg chg="mod">
          <ac:chgData name="Sally Wiezell" userId="139400e3-ecac-4d4a-8423-6c8b78ed3feb" providerId="ADAL" clId="{7767B63F-3A5F-4687-90F1-FD44F7213C21}" dt="2021-01-11T16:37:26.441" v="16258" actId="1036"/>
          <ac:spMkLst>
            <pc:docMk/>
            <pc:sldMk cId="1037375704" sldId="330"/>
            <ac:spMk id="18" creationId="{6089924D-64C3-4C02-BD98-6454B8F94625}"/>
          </ac:spMkLst>
        </pc:spChg>
        <pc:spChg chg="add mod">
          <ac:chgData name="Sally Wiezell" userId="139400e3-ecac-4d4a-8423-6c8b78ed3feb" providerId="ADAL" clId="{7767B63F-3A5F-4687-90F1-FD44F7213C21}" dt="2021-01-11T16:37:26.441" v="16258" actId="1036"/>
          <ac:spMkLst>
            <pc:docMk/>
            <pc:sldMk cId="1037375704" sldId="330"/>
            <ac:spMk id="47" creationId="{7435A168-3C6C-4954-8E5D-75CEE4DAA04A}"/>
          </ac:spMkLst>
        </pc:spChg>
        <pc:spChg chg="add del mod">
          <ac:chgData name="Sally Wiezell" userId="139400e3-ecac-4d4a-8423-6c8b78ed3feb" providerId="ADAL" clId="{7767B63F-3A5F-4687-90F1-FD44F7213C21}" dt="2021-01-08T16:01:57.114" v="6294" actId="478"/>
          <ac:spMkLst>
            <pc:docMk/>
            <pc:sldMk cId="1037375704" sldId="330"/>
            <ac:spMk id="48" creationId="{32EB8EAD-895D-4FC6-A0AB-E5C3C25D9F52}"/>
          </ac:spMkLst>
        </pc:spChg>
        <pc:spChg chg="add del mod">
          <ac:chgData name="Sally Wiezell" userId="139400e3-ecac-4d4a-8423-6c8b78ed3feb" providerId="ADAL" clId="{7767B63F-3A5F-4687-90F1-FD44F7213C21}" dt="2021-01-08T16:01:57.114" v="6294" actId="478"/>
          <ac:spMkLst>
            <pc:docMk/>
            <pc:sldMk cId="1037375704" sldId="330"/>
            <ac:spMk id="49" creationId="{D4CACAF3-9551-4E5F-8407-8A9B63D270F1}"/>
          </ac:spMkLst>
        </pc:spChg>
        <pc:spChg chg="add del mod">
          <ac:chgData name="Sally Wiezell" userId="139400e3-ecac-4d4a-8423-6c8b78ed3feb" providerId="ADAL" clId="{7767B63F-3A5F-4687-90F1-FD44F7213C21}" dt="2021-01-08T16:01:55.286" v="6293" actId="478"/>
          <ac:spMkLst>
            <pc:docMk/>
            <pc:sldMk cId="1037375704" sldId="330"/>
            <ac:spMk id="50" creationId="{9A4C95F8-5FC5-49B3-8EB8-0F5DD28BD75B}"/>
          </ac:spMkLst>
        </pc:spChg>
        <pc:spChg chg="add del mod">
          <ac:chgData name="Sally Wiezell" userId="139400e3-ecac-4d4a-8423-6c8b78ed3feb" providerId="ADAL" clId="{7767B63F-3A5F-4687-90F1-FD44F7213C21}" dt="2021-01-08T16:01:55.286" v="6293" actId="478"/>
          <ac:spMkLst>
            <pc:docMk/>
            <pc:sldMk cId="1037375704" sldId="330"/>
            <ac:spMk id="51" creationId="{94B9104E-C6E9-43F6-95C4-B9935C80118A}"/>
          </ac:spMkLst>
        </pc:spChg>
        <pc:spChg chg="add del mod">
          <ac:chgData name="Sally Wiezell" userId="139400e3-ecac-4d4a-8423-6c8b78ed3feb" providerId="ADAL" clId="{7767B63F-3A5F-4687-90F1-FD44F7213C21}" dt="2021-01-08T16:01:55.286" v="6293" actId="478"/>
          <ac:spMkLst>
            <pc:docMk/>
            <pc:sldMk cId="1037375704" sldId="330"/>
            <ac:spMk id="52" creationId="{D5C10324-435F-412C-8465-CD20AAA0EBC7}"/>
          </ac:spMkLst>
        </pc:spChg>
        <pc:spChg chg="add del mod">
          <ac:chgData name="Sally Wiezell" userId="139400e3-ecac-4d4a-8423-6c8b78ed3feb" providerId="ADAL" clId="{7767B63F-3A5F-4687-90F1-FD44F7213C21}" dt="2021-01-08T16:01:55.286" v="6293" actId="478"/>
          <ac:spMkLst>
            <pc:docMk/>
            <pc:sldMk cId="1037375704" sldId="330"/>
            <ac:spMk id="53" creationId="{E17A89B8-1873-4D44-897E-A5C233719E1D}"/>
          </ac:spMkLst>
        </pc:spChg>
        <pc:spChg chg="add del mod">
          <ac:chgData name="Sally Wiezell" userId="139400e3-ecac-4d4a-8423-6c8b78ed3feb" providerId="ADAL" clId="{7767B63F-3A5F-4687-90F1-FD44F7213C21}" dt="2021-01-08T15:56:36.749" v="6259" actId="478"/>
          <ac:spMkLst>
            <pc:docMk/>
            <pc:sldMk cId="1037375704" sldId="330"/>
            <ac:spMk id="54" creationId="{F8F54B15-375C-40F2-9A79-4477CAC2A864}"/>
          </ac:spMkLst>
        </pc:spChg>
        <pc:spChg chg="add mod">
          <ac:chgData name="Sally Wiezell" userId="139400e3-ecac-4d4a-8423-6c8b78ed3feb" providerId="ADAL" clId="{7767B63F-3A5F-4687-90F1-FD44F7213C21}" dt="2021-01-11T16:37:26.441" v="16258" actId="1036"/>
          <ac:spMkLst>
            <pc:docMk/>
            <pc:sldMk cId="1037375704" sldId="330"/>
            <ac:spMk id="55" creationId="{C1FA7FB3-756D-429E-97EA-5BC2404E1553}"/>
          </ac:spMkLst>
        </pc:spChg>
        <pc:spChg chg="add del mod">
          <ac:chgData name="Sally Wiezell" userId="139400e3-ecac-4d4a-8423-6c8b78ed3feb" providerId="ADAL" clId="{7767B63F-3A5F-4687-90F1-FD44F7213C21}" dt="2021-01-08T16:04:58.346" v="6314"/>
          <ac:spMkLst>
            <pc:docMk/>
            <pc:sldMk cId="1037375704" sldId="330"/>
            <ac:spMk id="56" creationId="{1A408293-6C9B-4C29-A0A6-789E6BBC26FA}"/>
          </ac:spMkLst>
        </pc:spChg>
        <pc:spChg chg="add mod">
          <ac:chgData name="Sally Wiezell" userId="139400e3-ecac-4d4a-8423-6c8b78ed3feb" providerId="ADAL" clId="{7767B63F-3A5F-4687-90F1-FD44F7213C21}" dt="2021-01-11T16:37:26.441" v="16258" actId="1036"/>
          <ac:spMkLst>
            <pc:docMk/>
            <pc:sldMk cId="1037375704" sldId="330"/>
            <ac:spMk id="57" creationId="{A9FCC780-BF86-4527-8B70-A4787E18D914}"/>
          </ac:spMkLst>
        </pc:spChg>
        <pc:spChg chg="add mod">
          <ac:chgData name="Sally Wiezell" userId="139400e3-ecac-4d4a-8423-6c8b78ed3feb" providerId="ADAL" clId="{7767B63F-3A5F-4687-90F1-FD44F7213C21}" dt="2021-01-11T16:37:26.441" v="16258" actId="1036"/>
          <ac:spMkLst>
            <pc:docMk/>
            <pc:sldMk cId="1037375704" sldId="330"/>
            <ac:spMk id="58" creationId="{94CB07A0-E136-4F4A-8CD6-2C8D5BA41651}"/>
          </ac:spMkLst>
        </pc:spChg>
        <pc:spChg chg="del">
          <ac:chgData name="Sally Wiezell" userId="139400e3-ecac-4d4a-8423-6c8b78ed3feb" providerId="ADAL" clId="{7767B63F-3A5F-4687-90F1-FD44F7213C21}" dt="2021-01-08T15:53:14.047" v="6176" actId="478"/>
          <ac:spMkLst>
            <pc:docMk/>
            <pc:sldMk cId="1037375704" sldId="330"/>
            <ac:spMk id="68" creationId="{B7AD5E11-0D05-48BD-ADB4-8C89851E135E}"/>
          </ac:spMkLst>
        </pc:spChg>
        <pc:spChg chg="del">
          <ac:chgData name="Sally Wiezell" userId="139400e3-ecac-4d4a-8423-6c8b78ed3feb" providerId="ADAL" clId="{7767B63F-3A5F-4687-90F1-FD44F7213C21}" dt="2021-01-08T15:53:24.069" v="6178" actId="478"/>
          <ac:spMkLst>
            <pc:docMk/>
            <pc:sldMk cId="1037375704" sldId="330"/>
            <ac:spMk id="69" creationId="{E6F7ED4D-F2BF-4CFD-92A9-503FE56A04C2}"/>
          </ac:spMkLst>
        </pc:spChg>
        <pc:spChg chg="del">
          <ac:chgData name="Sally Wiezell" userId="139400e3-ecac-4d4a-8423-6c8b78ed3feb" providerId="ADAL" clId="{7767B63F-3A5F-4687-90F1-FD44F7213C21}" dt="2021-01-08T15:53:14.047" v="6176" actId="478"/>
          <ac:spMkLst>
            <pc:docMk/>
            <pc:sldMk cId="1037375704" sldId="330"/>
            <ac:spMk id="70" creationId="{3DA42080-743E-4E2A-AB65-5F03BDC8D771}"/>
          </ac:spMkLst>
        </pc:spChg>
        <pc:spChg chg="del">
          <ac:chgData name="Sally Wiezell" userId="139400e3-ecac-4d4a-8423-6c8b78ed3feb" providerId="ADAL" clId="{7767B63F-3A5F-4687-90F1-FD44F7213C21}" dt="2021-01-08T15:53:14.047" v="6176" actId="478"/>
          <ac:spMkLst>
            <pc:docMk/>
            <pc:sldMk cId="1037375704" sldId="330"/>
            <ac:spMk id="88" creationId="{627B387A-D926-4C0F-BBEE-B85E2E009485}"/>
          </ac:spMkLst>
        </pc:spChg>
        <pc:grpChg chg="del">
          <ac:chgData name="Sally Wiezell" userId="139400e3-ecac-4d4a-8423-6c8b78ed3feb" providerId="ADAL" clId="{7767B63F-3A5F-4687-90F1-FD44F7213C21}" dt="2021-01-08T15:23:54.040" v="6084" actId="478"/>
          <ac:grpSpMkLst>
            <pc:docMk/>
            <pc:sldMk cId="1037375704" sldId="330"/>
            <ac:grpSpMk id="6" creationId="{F413C362-40D1-4107-9747-B563DBFCAD40}"/>
          </ac:grpSpMkLst>
        </pc:grpChg>
        <pc:grpChg chg="del">
          <ac:chgData name="Sally Wiezell" userId="139400e3-ecac-4d4a-8423-6c8b78ed3feb" providerId="ADAL" clId="{7767B63F-3A5F-4687-90F1-FD44F7213C21}" dt="2021-01-08T15:23:52.535" v="6083" actId="478"/>
          <ac:grpSpMkLst>
            <pc:docMk/>
            <pc:sldMk cId="1037375704" sldId="330"/>
            <ac:grpSpMk id="71" creationId="{4A33A1C6-F84F-4EC2-B7F7-FE9EACFEDC98}"/>
          </ac:grpSpMkLst>
        </pc:grpChg>
      </pc:sldChg>
      <pc:sldChg chg="addSp delSp modSp add modTransition addAnim delAnim modAnim modNotesTx">
        <pc:chgData name="Sally Wiezell" userId="139400e3-ecac-4d4a-8423-6c8b78ed3feb" providerId="ADAL" clId="{7767B63F-3A5F-4687-90F1-FD44F7213C21}" dt="2021-01-11T16:37:37.233" v="16273" actId="1036"/>
        <pc:sldMkLst>
          <pc:docMk/>
          <pc:sldMk cId="1956111114" sldId="331"/>
        </pc:sldMkLst>
        <pc:spChg chg="mod">
          <ac:chgData name="Sally Wiezell" userId="139400e3-ecac-4d4a-8423-6c8b78ed3feb" providerId="ADAL" clId="{7767B63F-3A5F-4687-90F1-FD44F7213C21}" dt="2021-01-11T08:21:02.858" v="9163" actId="113"/>
          <ac:spMkLst>
            <pc:docMk/>
            <pc:sldMk cId="1956111114" sldId="331"/>
            <ac:spMk id="3" creationId="{3F7B32AD-46A4-4866-ADDA-E1400A6E2CE2}"/>
          </ac:spMkLst>
        </pc:spChg>
        <pc:spChg chg="add del">
          <ac:chgData name="Sally Wiezell" userId="139400e3-ecac-4d4a-8423-6c8b78ed3feb" providerId="ADAL" clId="{7767B63F-3A5F-4687-90F1-FD44F7213C21}" dt="2021-01-08T16:04:03.519" v="6309"/>
          <ac:spMkLst>
            <pc:docMk/>
            <pc:sldMk cId="1956111114" sldId="331"/>
            <ac:spMk id="17" creationId="{4A9BDF53-29A6-4B1A-A8F7-6980D9025D61}"/>
          </ac:spMkLst>
        </pc:spChg>
        <pc:spChg chg="mod">
          <ac:chgData name="Sally Wiezell" userId="139400e3-ecac-4d4a-8423-6c8b78ed3feb" providerId="ADAL" clId="{7767B63F-3A5F-4687-90F1-FD44F7213C21}" dt="2021-01-11T16:37:37.233" v="16273" actId="1036"/>
          <ac:spMkLst>
            <pc:docMk/>
            <pc:sldMk cId="1956111114" sldId="331"/>
            <ac:spMk id="18" creationId="{6089924D-64C3-4C02-BD98-6454B8F94625}"/>
          </ac:spMkLst>
        </pc:spChg>
        <pc:spChg chg="add del">
          <ac:chgData name="Sally Wiezell" userId="139400e3-ecac-4d4a-8423-6c8b78ed3feb" providerId="ADAL" clId="{7767B63F-3A5F-4687-90F1-FD44F7213C21}" dt="2021-01-08T16:06:20.279" v="6320" actId="478"/>
          <ac:spMkLst>
            <pc:docMk/>
            <pc:sldMk cId="1956111114" sldId="331"/>
            <ac:spMk id="19" creationId="{3765523A-7356-498C-B190-6E8305E67D51}"/>
          </ac:spMkLst>
        </pc:spChg>
        <pc:spChg chg="add del mod">
          <ac:chgData name="Sally Wiezell" userId="139400e3-ecac-4d4a-8423-6c8b78ed3feb" providerId="ADAL" clId="{7767B63F-3A5F-4687-90F1-FD44F7213C21}" dt="2021-01-11T16:37:37.233" v="16273" actId="1036"/>
          <ac:spMkLst>
            <pc:docMk/>
            <pc:sldMk cId="1956111114" sldId="331"/>
            <ac:spMk id="20" creationId="{28E4843D-65F6-42E6-98F0-CE1109A1AACA}"/>
          </ac:spMkLst>
        </pc:spChg>
        <pc:spChg chg="add del mod">
          <ac:chgData name="Sally Wiezell" userId="139400e3-ecac-4d4a-8423-6c8b78ed3feb" providerId="ADAL" clId="{7767B63F-3A5F-4687-90F1-FD44F7213C21}" dt="2021-01-11T16:37:37.233" v="16273" actId="1036"/>
          <ac:spMkLst>
            <pc:docMk/>
            <pc:sldMk cId="1956111114" sldId="331"/>
            <ac:spMk id="21" creationId="{7840EB3F-E2EF-4A09-9EA7-A551E4534406}"/>
          </ac:spMkLst>
        </pc:spChg>
        <pc:spChg chg="mod">
          <ac:chgData name="Sally Wiezell" userId="139400e3-ecac-4d4a-8423-6c8b78ed3feb" providerId="ADAL" clId="{7767B63F-3A5F-4687-90F1-FD44F7213C21}" dt="2021-01-11T16:37:37.233" v="16273" actId="1036"/>
          <ac:spMkLst>
            <pc:docMk/>
            <pc:sldMk cId="1956111114" sldId="331"/>
            <ac:spMk id="47" creationId="{7435A168-3C6C-4954-8E5D-75CEE4DAA04A}"/>
          </ac:spMkLst>
        </pc:spChg>
        <pc:spChg chg="del">
          <ac:chgData name="Sally Wiezell" userId="139400e3-ecac-4d4a-8423-6c8b78ed3feb" providerId="ADAL" clId="{7767B63F-3A5F-4687-90F1-FD44F7213C21}" dt="2021-01-08T16:02:01.002" v="6295" actId="478"/>
          <ac:spMkLst>
            <pc:docMk/>
            <pc:sldMk cId="1956111114" sldId="331"/>
            <ac:spMk id="48" creationId="{32EB8EAD-895D-4FC6-A0AB-E5C3C25D9F52}"/>
          </ac:spMkLst>
        </pc:spChg>
        <pc:spChg chg="del">
          <ac:chgData name="Sally Wiezell" userId="139400e3-ecac-4d4a-8423-6c8b78ed3feb" providerId="ADAL" clId="{7767B63F-3A5F-4687-90F1-FD44F7213C21}" dt="2021-01-08T16:02:01.002" v="6295" actId="478"/>
          <ac:spMkLst>
            <pc:docMk/>
            <pc:sldMk cId="1956111114" sldId="331"/>
            <ac:spMk id="49" creationId="{D4CACAF3-9551-4E5F-8407-8A9B63D270F1}"/>
          </ac:spMkLst>
        </pc:spChg>
        <pc:spChg chg="del">
          <ac:chgData name="Sally Wiezell" userId="139400e3-ecac-4d4a-8423-6c8b78ed3feb" providerId="ADAL" clId="{7767B63F-3A5F-4687-90F1-FD44F7213C21}" dt="2021-01-08T16:07:33.870" v="6323"/>
          <ac:spMkLst>
            <pc:docMk/>
            <pc:sldMk cId="1956111114" sldId="331"/>
            <ac:spMk id="50" creationId="{9A4C95F8-5FC5-49B3-8EB8-0F5DD28BD75B}"/>
          </ac:spMkLst>
        </pc:spChg>
        <pc:spChg chg="del">
          <ac:chgData name="Sally Wiezell" userId="139400e3-ecac-4d4a-8423-6c8b78ed3feb" providerId="ADAL" clId="{7767B63F-3A5F-4687-90F1-FD44F7213C21}" dt="2021-01-08T16:07:33.870" v="6323"/>
          <ac:spMkLst>
            <pc:docMk/>
            <pc:sldMk cId="1956111114" sldId="331"/>
            <ac:spMk id="51" creationId="{94B9104E-C6E9-43F6-95C4-B9935C80118A}"/>
          </ac:spMkLst>
        </pc:spChg>
        <pc:spChg chg="del">
          <ac:chgData name="Sally Wiezell" userId="139400e3-ecac-4d4a-8423-6c8b78ed3feb" providerId="ADAL" clId="{7767B63F-3A5F-4687-90F1-FD44F7213C21}" dt="2021-01-08T16:02:01.002" v="6295" actId="478"/>
          <ac:spMkLst>
            <pc:docMk/>
            <pc:sldMk cId="1956111114" sldId="331"/>
            <ac:spMk id="52" creationId="{D5C10324-435F-412C-8465-CD20AAA0EBC7}"/>
          </ac:spMkLst>
        </pc:spChg>
        <pc:spChg chg="del">
          <ac:chgData name="Sally Wiezell" userId="139400e3-ecac-4d4a-8423-6c8b78ed3feb" providerId="ADAL" clId="{7767B63F-3A5F-4687-90F1-FD44F7213C21}" dt="2021-01-08T16:02:01.002" v="6295" actId="478"/>
          <ac:spMkLst>
            <pc:docMk/>
            <pc:sldMk cId="1956111114" sldId="331"/>
            <ac:spMk id="53" creationId="{E17A89B8-1873-4D44-897E-A5C233719E1D}"/>
          </ac:spMkLst>
        </pc:spChg>
        <pc:spChg chg="mod">
          <ac:chgData name="Sally Wiezell" userId="139400e3-ecac-4d4a-8423-6c8b78ed3feb" providerId="ADAL" clId="{7767B63F-3A5F-4687-90F1-FD44F7213C21}" dt="2021-01-11T16:37:37.233" v="16273" actId="1036"/>
          <ac:spMkLst>
            <pc:docMk/>
            <pc:sldMk cId="1956111114" sldId="331"/>
            <ac:spMk id="55" creationId="{C1FA7FB3-756D-429E-97EA-5BC2404E1553}"/>
          </ac:spMkLst>
        </pc:spChg>
      </pc:sldChg>
      <pc:sldChg chg="delSp modSp add del modTransition">
        <pc:chgData name="Sally Wiezell" userId="139400e3-ecac-4d4a-8423-6c8b78ed3feb" providerId="ADAL" clId="{7767B63F-3A5F-4687-90F1-FD44F7213C21}" dt="2021-01-08T16:00:14.528" v="6277" actId="2696"/>
        <pc:sldMkLst>
          <pc:docMk/>
          <pc:sldMk cId="3464319508" sldId="331"/>
        </pc:sldMkLst>
        <pc:spChg chg="mod">
          <ac:chgData name="Sally Wiezell" userId="139400e3-ecac-4d4a-8423-6c8b78ed3feb" providerId="ADAL" clId="{7767B63F-3A5F-4687-90F1-FD44F7213C21}" dt="2021-01-08T15:56:55.713" v="6263" actId="1076"/>
          <ac:spMkLst>
            <pc:docMk/>
            <pc:sldMk cId="3464319508" sldId="331"/>
            <ac:spMk id="47" creationId="{7435A168-3C6C-4954-8E5D-75CEE4DAA04A}"/>
          </ac:spMkLst>
        </pc:spChg>
        <pc:spChg chg="del mod">
          <ac:chgData name="Sally Wiezell" userId="139400e3-ecac-4d4a-8423-6c8b78ed3feb" providerId="ADAL" clId="{7767B63F-3A5F-4687-90F1-FD44F7213C21}" dt="2021-01-08T15:56:33.964" v="6258" actId="478"/>
          <ac:spMkLst>
            <pc:docMk/>
            <pc:sldMk cId="3464319508" sldId="331"/>
            <ac:spMk id="54" creationId="{F8F54B15-375C-40F2-9A79-4477CAC2A864}"/>
          </ac:spMkLst>
        </pc:spChg>
      </pc:sldChg>
      <pc:sldChg chg="addSp delSp modSp add ord modTransition modAnim modNotesTx">
        <pc:chgData name="Sally Wiezell" userId="139400e3-ecac-4d4a-8423-6c8b78ed3feb" providerId="ADAL" clId="{7767B63F-3A5F-4687-90F1-FD44F7213C21}" dt="2021-01-11T16:35:26.197" v="16239"/>
        <pc:sldMkLst>
          <pc:docMk/>
          <pc:sldMk cId="485217944" sldId="332"/>
        </pc:sldMkLst>
        <pc:spChg chg="mod">
          <ac:chgData name="Sally Wiezell" userId="139400e3-ecac-4d4a-8423-6c8b78ed3feb" providerId="ADAL" clId="{7767B63F-3A5F-4687-90F1-FD44F7213C21}" dt="2021-01-11T08:21:06.834" v="9165" actId="113"/>
          <ac:spMkLst>
            <pc:docMk/>
            <pc:sldMk cId="485217944" sldId="332"/>
            <ac:spMk id="3" creationId="{3F7B32AD-46A4-4866-ADDA-E1400A6E2CE2}"/>
          </ac:spMkLst>
        </pc:spChg>
        <pc:spChg chg="add mod">
          <ac:chgData name="Sally Wiezell" userId="139400e3-ecac-4d4a-8423-6c8b78ed3feb" providerId="ADAL" clId="{7767B63F-3A5F-4687-90F1-FD44F7213C21}" dt="2021-01-08T16:09:04.212" v="6332" actId="20577"/>
          <ac:spMkLst>
            <pc:docMk/>
            <pc:sldMk cId="485217944" sldId="332"/>
            <ac:spMk id="17" creationId="{844247BC-3C58-4357-BAFF-1296A4D3252A}"/>
          </ac:spMkLst>
        </pc:spChg>
        <pc:spChg chg="add del">
          <ac:chgData name="Sally Wiezell" userId="139400e3-ecac-4d4a-8423-6c8b78ed3feb" providerId="ADAL" clId="{7767B63F-3A5F-4687-90F1-FD44F7213C21}" dt="2021-01-08T16:03:57.155" v="6307"/>
          <ac:spMkLst>
            <pc:docMk/>
            <pc:sldMk cId="485217944" sldId="332"/>
            <ac:spMk id="19" creationId="{FAA25322-BA24-4112-8953-948147C228E1}"/>
          </ac:spMkLst>
        </pc:spChg>
        <pc:spChg chg="add del">
          <ac:chgData name="Sally Wiezell" userId="139400e3-ecac-4d4a-8423-6c8b78ed3feb" providerId="ADAL" clId="{7767B63F-3A5F-4687-90F1-FD44F7213C21}" dt="2021-01-08T16:03:57.155" v="6307"/>
          <ac:spMkLst>
            <pc:docMk/>
            <pc:sldMk cId="485217944" sldId="332"/>
            <ac:spMk id="20" creationId="{3E1C4A98-9DA8-4618-972C-F0F6C410B23E}"/>
          </ac:spMkLst>
        </pc:spChg>
        <pc:spChg chg="add">
          <ac:chgData name="Sally Wiezell" userId="139400e3-ecac-4d4a-8423-6c8b78ed3feb" providerId="ADAL" clId="{7767B63F-3A5F-4687-90F1-FD44F7213C21}" dt="2021-01-08T16:06:35.334" v="6321"/>
          <ac:spMkLst>
            <pc:docMk/>
            <pc:sldMk cId="485217944" sldId="332"/>
            <ac:spMk id="21" creationId="{7CA3A5F6-37F6-4C94-BC16-43F5EDA339BD}"/>
          </ac:spMkLst>
        </pc:spChg>
        <pc:spChg chg="del">
          <ac:chgData name="Sally Wiezell" userId="139400e3-ecac-4d4a-8423-6c8b78ed3feb" providerId="ADAL" clId="{7767B63F-3A5F-4687-90F1-FD44F7213C21}" dt="2021-01-08T16:00:50.786" v="6283" actId="478"/>
          <ac:spMkLst>
            <pc:docMk/>
            <pc:sldMk cId="485217944" sldId="332"/>
            <ac:spMk id="55" creationId="{C1FA7FB3-756D-429E-97EA-5BC2404E1553}"/>
          </ac:spMkLst>
        </pc:spChg>
      </pc:sldChg>
      <pc:sldChg chg="modSp add ord modTransition modAnim modNotesTx">
        <pc:chgData name="Sally Wiezell" userId="139400e3-ecac-4d4a-8423-6c8b78ed3feb" providerId="ADAL" clId="{7767B63F-3A5F-4687-90F1-FD44F7213C21}" dt="2021-01-11T16:35:26.197" v="16239"/>
        <pc:sldMkLst>
          <pc:docMk/>
          <pc:sldMk cId="160441358" sldId="333"/>
        </pc:sldMkLst>
        <pc:spChg chg="mod">
          <ac:chgData name="Sally Wiezell" userId="139400e3-ecac-4d4a-8423-6c8b78ed3feb" providerId="ADAL" clId="{7767B63F-3A5F-4687-90F1-FD44F7213C21}" dt="2021-01-11T08:21:11.236" v="9167" actId="113"/>
          <ac:spMkLst>
            <pc:docMk/>
            <pc:sldMk cId="160441358" sldId="333"/>
            <ac:spMk id="3" creationId="{3F7B32AD-46A4-4866-ADDA-E1400A6E2CE2}"/>
          </ac:spMkLst>
        </pc:spChg>
        <pc:spChg chg="mod">
          <ac:chgData name="Sally Wiezell" userId="139400e3-ecac-4d4a-8423-6c8b78ed3feb" providerId="ADAL" clId="{7767B63F-3A5F-4687-90F1-FD44F7213C21}" dt="2021-01-08T16:09:25.501" v="6335" actId="1076"/>
          <ac:spMkLst>
            <pc:docMk/>
            <pc:sldMk cId="160441358" sldId="333"/>
            <ac:spMk id="17" creationId="{844247BC-3C58-4357-BAFF-1296A4D3252A}"/>
          </ac:spMkLst>
        </pc:spChg>
      </pc:sldChg>
      <pc:sldChg chg="addSp delSp modSp add del modTransition modAnim">
        <pc:chgData name="Sally Wiezell" userId="139400e3-ecac-4d4a-8423-6c8b78ed3feb" providerId="ADAL" clId="{7767B63F-3A5F-4687-90F1-FD44F7213C21}" dt="2021-01-08T16:09:16.038" v="6333" actId="2696"/>
        <pc:sldMkLst>
          <pc:docMk/>
          <pc:sldMk cId="2085086022" sldId="333"/>
        </pc:sldMkLst>
        <pc:spChg chg="del mod">
          <ac:chgData name="Sally Wiezell" userId="139400e3-ecac-4d4a-8423-6c8b78ed3feb" providerId="ADAL" clId="{7767B63F-3A5F-4687-90F1-FD44F7213C21}" dt="2021-01-08T16:08:36.213" v="6330" actId="478"/>
          <ac:spMkLst>
            <pc:docMk/>
            <pc:sldMk cId="2085086022" sldId="333"/>
            <ac:spMk id="17" creationId="{844247BC-3C58-4357-BAFF-1296A4D3252A}"/>
          </ac:spMkLst>
        </pc:spChg>
        <pc:spChg chg="add del">
          <ac:chgData name="Sally Wiezell" userId="139400e3-ecac-4d4a-8423-6c8b78ed3feb" providerId="ADAL" clId="{7767B63F-3A5F-4687-90F1-FD44F7213C21}" dt="2021-01-08T16:03:48.184" v="6304"/>
          <ac:spMkLst>
            <pc:docMk/>
            <pc:sldMk cId="2085086022" sldId="333"/>
            <ac:spMk id="19" creationId="{EF95B19A-9A27-4BD8-929A-4981DA3AB4EF}"/>
          </ac:spMkLst>
        </pc:spChg>
        <pc:spChg chg="add del">
          <ac:chgData name="Sally Wiezell" userId="139400e3-ecac-4d4a-8423-6c8b78ed3feb" providerId="ADAL" clId="{7767B63F-3A5F-4687-90F1-FD44F7213C21}" dt="2021-01-08T16:03:48.184" v="6304"/>
          <ac:spMkLst>
            <pc:docMk/>
            <pc:sldMk cId="2085086022" sldId="333"/>
            <ac:spMk id="20" creationId="{A2B4AD5B-E5E8-4CC6-960D-5D7A1251BF35}"/>
          </ac:spMkLst>
        </pc:spChg>
        <pc:spChg chg="add del">
          <ac:chgData name="Sally Wiezell" userId="139400e3-ecac-4d4a-8423-6c8b78ed3feb" providerId="ADAL" clId="{7767B63F-3A5F-4687-90F1-FD44F7213C21}" dt="2021-01-08T16:03:48.184" v="6304"/>
          <ac:spMkLst>
            <pc:docMk/>
            <pc:sldMk cId="2085086022" sldId="333"/>
            <ac:spMk id="21" creationId="{7BD30983-70CC-4AC4-AF00-105C1977AFA1}"/>
          </ac:spMkLst>
        </pc:spChg>
        <pc:spChg chg="add">
          <ac:chgData name="Sally Wiezell" userId="139400e3-ecac-4d4a-8423-6c8b78ed3feb" providerId="ADAL" clId="{7767B63F-3A5F-4687-90F1-FD44F7213C21}" dt="2021-01-08T16:06:41.618" v="6322"/>
          <ac:spMkLst>
            <pc:docMk/>
            <pc:sldMk cId="2085086022" sldId="333"/>
            <ac:spMk id="22" creationId="{5699FFF1-0DB7-4CA1-8689-D1974C020C4F}"/>
          </ac:spMkLst>
        </pc:spChg>
      </pc:sldChg>
      <pc:sldChg chg="addSp delSp modSp add modTransition modAnim modNotesTx">
        <pc:chgData name="Sally Wiezell" userId="139400e3-ecac-4d4a-8423-6c8b78ed3feb" providerId="ADAL" clId="{7767B63F-3A5F-4687-90F1-FD44F7213C21}" dt="2021-01-11T16:28:32.500" v="16076"/>
        <pc:sldMkLst>
          <pc:docMk/>
          <pc:sldMk cId="1896164083" sldId="334"/>
        </pc:sldMkLst>
        <pc:spChg chg="mod">
          <ac:chgData name="Sally Wiezell" userId="139400e3-ecac-4d4a-8423-6c8b78ed3feb" providerId="ADAL" clId="{7767B63F-3A5F-4687-90F1-FD44F7213C21}" dt="2021-01-08T16:17:02.268" v="6807" actId="20577"/>
          <ac:spMkLst>
            <pc:docMk/>
            <pc:sldMk cId="1896164083" sldId="334"/>
            <ac:spMk id="2" creationId="{349CF592-63AC-41F0-9D1E-EF200E5A8A02}"/>
          </ac:spMkLst>
        </pc:spChg>
        <pc:spChg chg="mod">
          <ac:chgData name="Sally Wiezell" userId="139400e3-ecac-4d4a-8423-6c8b78ed3feb" providerId="ADAL" clId="{7767B63F-3A5F-4687-90F1-FD44F7213C21}" dt="2021-01-11T08:21:49.319" v="9183" actId="113"/>
          <ac:spMkLst>
            <pc:docMk/>
            <pc:sldMk cId="1896164083" sldId="334"/>
            <ac:spMk id="3" creationId="{3F7B32AD-46A4-4866-ADDA-E1400A6E2CE2}"/>
          </ac:spMkLst>
        </pc:spChg>
        <pc:spChg chg="add mod">
          <ac:chgData name="Sally Wiezell" userId="139400e3-ecac-4d4a-8423-6c8b78ed3feb" providerId="ADAL" clId="{7767B63F-3A5F-4687-90F1-FD44F7213C21}" dt="2021-01-11T08:18:16.037" v="8898" actId="20577"/>
          <ac:spMkLst>
            <pc:docMk/>
            <pc:sldMk cId="1896164083" sldId="334"/>
            <ac:spMk id="6" creationId="{285FABFF-2B01-499B-B499-A3C8E9E458A1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8" creationId="{6CD7B58D-A0E3-464D-ACB3-53A07DF5EC87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26" creationId="{3C70E42B-1031-4B51-B07E-25E31AD5A33F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27" creationId="{4712A76A-7FAE-4ABD-B0D4-1039305A8427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28" creationId="{2052AAD5-990E-4DE8-A38A-3429BA9FA226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29" creationId="{827FA1BF-2818-456D-B94C-A097391076F8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30" creationId="{94686324-CABE-4456-BD53-4E0ADD0BF282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31" creationId="{9364E928-F331-442C-8358-B34205F6A997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34" creationId="{37625D38-2982-449B-B975-1ABB8590D4B8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35" creationId="{AD9C03EE-CA14-4589-B9C1-B56930162F94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36" creationId="{E3A96F25-D09C-4567-AB87-89EE0F2E48D4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37" creationId="{311373B0-3656-4D63-B4D2-0019692EB71A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38" creationId="{976BE72D-1E7E-43D5-9904-B17975EA366E}"/>
          </ac:spMkLst>
        </pc:spChg>
        <pc:spChg chg="del">
          <ac:chgData name="Sally Wiezell" userId="139400e3-ecac-4d4a-8423-6c8b78ed3feb" providerId="ADAL" clId="{7767B63F-3A5F-4687-90F1-FD44F7213C21}" dt="2021-01-08T16:12:30.539" v="6359" actId="478"/>
          <ac:spMkLst>
            <pc:docMk/>
            <pc:sldMk cId="1896164083" sldId="334"/>
            <ac:spMk id="39" creationId="{EA772249-97D2-4781-8794-2BE8A36D4F43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40" creationId="{09ADB78C-96FA-49B9-B1B8-EE0CCBA06039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41" creationId="{FEEA9AFD-EE0E-4236-866E-24BC348C109D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42" creationId="{FDDE88D7-C96D-4B64-96D8-EFD97241DCBF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43" creationId="{EB2EE53D-8EE0-48C7-A02D-561C6CF26D6A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44" creationId="{E69CAC76-01A8-4F2F-B701-A54C81946013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45" creationId="{DA8E862B-03F9-4902-868D-0269F7939360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46" creationId="{16497541-70E5-44E9-82D5-B64D1D4A2EE0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47" creationId="{D8D9C746-10AD-4FB1-A65D-F2052A042C26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48" creationId="{97BA425A-7F12-4BEE-A921-A149E53B1757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49" creationId="{4C1E80C4-52A4-4A78-9950-63FF239F24B2}"/>
          </ac:spMkLst>
        </pc:spChg>
        <pc:spChg chg="del">
          <ac:chgData name="Sally Wiezell" userId="139400e3-ecac-4d4a-8423-6c8b78ed3feb" providerId="ADAL" clId="{7767B63F-3A5F-4687-90F1-FD44F7213C21}" dt="2021-01-08T16:12:27.927" v="6358" actId="478"/>
          <ac:spMkLst>
            <pc:docMk/>
            <pc:sldMk cId="1896164083" sldId="334"/>
            <ac:spMk id="102" creationId="{92C8201C-9CBD-40DD-87B3-0C7311BD4A4E}"/>
          </ac:spMkLst>
        </pc:spChg>
        <pc:cxnChg chg="del mod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50" creationId="{A28D66FF-401A-4729-8D42-EE60B06985B1}"/>
          </ac:cxnSpMkLst>
        </pc:cxnChg>
        <pc:cxnChg chg="del mod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52" creationId="{2FE875FB-8958-41F8-A417-6F4E430DBE7B}"/>
          </ac:cxnSpMkLst>
        </pc:cxnChg>
        <pc:cxnChg chg="del mod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55" creationId="{554DC93E-950B-4112-ABD6-AB3E6D398C0C}"/>
          </ac:cxnSpMkLst>
        </pc:cxnChg>
        <pc:cxnChg chg="del mod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57" creationId="{574F2F24-5707-442E-ADE9-A9206EC3CB4F}"/>
          </ac:cxnSpMkLst>
        </pc:cxnChg>
        <pc:cxnChg chg="del mod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63" creationId="{9484BCAC-104E-4139-8490-3CDA7ACAB139}"/>
          </ac:cxnSpMkLst>
        </pc:cxnChg>
        <pc:cxnChg chg="del mod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71" creationId="{D8FC71F9-5971-4DC9-AF58-BDB71AA47EEB}"/>
          </ac:cxnSpMkLst>
        </pc:cxnChg>
        <pc:cxnChg chg="del mod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73" creationId="{16B7AF18-3D1E-435B-A673-0E0556E30AE6}"/>
          </ac:cxnSpMkLst>
        </pc:cxnChg>
        <pc:cxnChg chg="del mod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75" creationId="{7C6FD35C-B423-4EE0-BBCA-D6E39A025907}"/>
          </ac:cxnSpMkLst>
        </pc:cxnChg>
        <pc:cxnChg chg="del mod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77" creationId="{B78E5E35-DDAB-4065-A771-857AB2073334}"/>
          </ac:cxnSpMkLst>
        </pc:cxnChg>
        <pc:cxnChg chg="del mod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79" creationId="{13E5159D-59AF-4083-82DA-4D57C5C6C584}"/>
          </ac:cxnSpMkLst>
        </pc:cxnChg>
        <pc:cxnChg chg="del mod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81" creationId="{C16D0B76-DC69-42F8-A34C-195822D67985}"/>
          </ac:cxnSpMkLst>
        </pc:cxnChg>
        <pc:cxnChg chg="del mod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83" creationId="{D35701BE-0EA1-4994-B77F-A9FE1536179A}"/>
          </ac:cxnSpMkLst>
        </pc:cxnChg>
        <pc:cxnChg chg="del mod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85" creationId="{90E14998-C7A5-4BDB-A5BF-71EE6232CB2B}"/>
          </ac:cxnSpMkLst>
        </pc:cxnChg>
        <pc:cxnChg chg="del mod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87" creationId="{EC73314F-7E23-46D7-B803-5AE48F8958A5}"/>
          </ac:cxnSpMkLst>
        </pc:cxnChg>
        <pc:cxnChg chg="del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89" creationId="{5C6035C9-7829-407E-BCE4-D3DDA63EF8F6}"/>
          </ac:cxnSpMkLst>
        </pc:cxnChg>
        <pc:cxnChg chg="del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91" creationId="{5CAC14D8-AD65-46F4-A749-C01901F5FEC1}"/>
          </ac:cxnSpMkLst>
        </pc:cxnChg>
        <pc:cxnChg chg="del mod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95" creationId="{11020E9E-797E-4863-BC8B-E0B2488BA665}"/>
          </ac:cxnSpMkLst>
        </pc:cxnChg>
        <pc:cxnChg chg="del mod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97" creationId="{958B8F84-F954-43E7-967C-478965D73D0A}"/>
          </ac:cxnSpMkLst>
        </pc:cxnChg>
        <pc:cxnChg chg="del mod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99" creationId="{D99FBAC4-D482-415C-A494-DE3A08A6D088}"/>
          </ac:cxnSpMkLst>
        </pc:cxnChg>
        <pc:cxnChg chg="del mod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101" creationId="{EEF9FD7D-303D-4500-806A-F423A38576A2}"/>
          </ac:cxnSpMkLst>
        </pc:cxnChg>
        <pc:cxnChg chg="del mod">
          <ac:chgData name="Sally Wiezell" userId="139400e3-ecac-4d4a-8423-6c8b78ed3feb" providerId="ADAL" clId="{7767B63F-3A5F-4687-90F1-FD44F7213C21}" dt="2021-01-08T16:12:27.927" v="6358" actId="478"/>
          <ac:cxnSpMkLst>
            <pc:docMk/>
            <pc:sldMk cId="1896164083" sldId="334"/>
            <ac:cxnSpMk id="104" creationId="{136379F9-A08F-4E1B-B075-740A8CEEB720}"/>
          </ac:cxnSpMkLst>
        </pc:cxnChg>
      </pc:sldChg>
      <pc:sldChg chg="modSp add ord modAnim modNotesTx">
        <pc:chgData name="Sally Wiezell" userId="139400e3-ecac-4d4a-8423-6c8b78ed3feb" providerId="ADAL" clId="{7767B63F-3A5F-4687-90F1-FD44F7213C21}" dt="2021-01-11T16:51:36.023" v="16332" actId="1036"/>
        <pc:sldMkLst>
          <pc:docMk/>
          <pc:sldMk cId="2135224283" sldId="335"/>
        </pc:sldMkLst>
        <pc:spChg chg="mod">
          <ac:chgData name="Sally Wiezell" userId="139400e3-ecac-4d4a-8423-6c8b78ed3feb" providerId="ADAL" clId="{7767B63F-3A5F-4687-90F1-FD44F7213C21}" dt="2021-01-11T16:51:27.745" v="16324" actId="27636"/>
          <ac:spMkLst>
            <pc:docMk/>
            <pc:sldMk cId="2135224283" sldId="335"/>
            <ac:spMk id="3" creationId="{3F7B32AD-46A4-4866-ADDA-E1400A6E2CE2}"/>
          </ac:spMkLst>
        </pc:spChg>
        <pc:spChg chg="mod">
          <ac:chgData name="Sally Wiezell" userId="139400e3-ecac-4d4a-8423-6c8b78ed3feb" providerId="ADAL" clId="{7767B63F-3A5F-4687-90F1-FD44F7213C21}" dt="2021-01-11T16:51:36.023" v="16332" actId="1036"/>
          <ac:spMkLst>
            <pc:docMk/>
            <pc:sldMk cId="2135224283" sldId="335"/>
            <ac:spMk id="9" creationId="{80E59EAF-428D-48DB-A126-650D03C80328}"/>
          </ac:spMkLst>
        </pc:spChg>
      </pc:sldChg>
      <pc:sldChg chg="addSp delSp modSp add ord modTransition modAnim modNotesTx">
        <pc:chgData name="Sally Wiezell" userId="139400e3-ecac-4d4a-8423-6c8b78ed3feb" providerId="ADAL" clId="{7767B63F-3A5F-4687-90F1-FD44F7213C21}" dt="2021-01-13T08:59:17.205" v="18289" actId="5793"/>
        <pc:sldMkLst>
          <pc:docMk/>
          <pc:sldMk cId="2263445521" sldId="336"/>
        </pc:sldMkLst>
        <pc:spChg chg="mod">
          <ac:chgData name="Sally Wiezell" userId="139400e3-ecac-4d4a-8423-6c8b78ed3feb" providerId="ADAL" clId="{7767B63F-3A5F-4687-90F1-FD44F7213C21}" dt="2021-01-11T16:29:10.053" v="16082" actId="14100"/>
          <ac:spMkLst>
            <pc:docMk/>
            <pc:sldMk cId="2263445521" sldId="336"/>
            <ac:spMk id="3" creationId="{3F7B32AD-46A4-4866-ADDA-E1400A6E2CE2}"/>
          </ac:spMkLst>
        </pc:spChg>
        <pc:spChg chg="mod topLvl">
          <ac:chgData name="Sally Wiezell" userId="139400e3-ecac-4d4a-8423-6c8b78ed3feb" providerId="ADAL" clId="{7767B63F-3A5F-4687-90F1-FD44F7213C21}" dt="2021-01-11T16:29:03.044" v="16081" actId="165"/>
          <ac:spMkLst>
            <pc:docMk/>
            <pc:sldMk cId="2263445521" sldId="336"/>
            <ac:spMk id="8" creationId="{6CD7B58D-A0E3-464D-ACB3-53A07DF5EC87}"/>
          </ac:spMkLst>
        </pc:spChg>
        <pc:spChg chg="mod topLvl">
          <ac:chgData name="Sally Wiezell" userId="139400e3-ecac-4d4a-8423-6c8b78ed3feb" providerId="ADAL" clId="{7767B63F-3A5F-4687-90F1-FD44F7213C21}" dt="2021-01-11T16:29:15.671" v="16083" actId="404"/>
          <ac:spMkLst>
            <pc:docMk/>
            <pc:sldMk cId="2263445521" sldId="336"/>
            <ac:spMk id="26" creationId="{3C70E42B-1031-4B51-B07E-25E31AD5A33F}"/>
          </ac:spMkLst>
        </pc:spChg>
        <pc:spChg chg="mod topLvl">
          <ac:chgData name="Sally Wiezell" userId="139400e3-ecac-4d4a-8423-6c8b78ed3feb" providerId="ADAL" clId="{7767B63F-3A5F-4687-90F1-FD44F7213C21}" dt="2021-01-11T16:29:19.047" v="16084" actId="404"/>
          <ac:spMkLst>
            <pc:docMk/>
            <pc:sldMk cId="2263445521" sldId="336"/>
            <ac:spMk id="27" creationId="{4712A76A-7FAE-4ABD-B0D4-1039305A8427}"/>
          </ac:spMkLst>
        </pc:spChg>
        <pc:spChg chg="mod topLvl">
          <ac:chgData name="Sally Wiezell" userId="139400e3-ecac-4d4a-8423-6c8b78ed3feb" providerId="ADAL" clId="{7767B63F-3A5F-4687-90F1-FD44F7213C21}" dt="2021-01-11T16:29:03.044" v="16081" actId="165"/>
          <ac:spMkLst>
            <pc:docMk/>
            <pc:sldMk cId="2263445521" sldId="336"/>
            <ac:spMk id="28" creationId="{2052AAD5-990E-4DE8-A38A-3429BA9FA226}"/>
          </ac:spMkLst>
        </pc:spChg>
        <pc:spChg chg="mod topLvl">
          <ac:chgData name="Sally Wiezell" userId="139400e3-ecac-4d4a-8423-6c8b78ed3feb" providerId="ADAL" clId="{7767B63F-3A5F-4687-90F1-FD44F7213C21}" dt="2021-01-11T16:29:03.044" v="16081" actId="165"/>
          <ac:spMkLst>
            <pc:docMk/>
            <pc:sldMk cId="2263445521" sldId="336"/>
            <ac:spMk id="29" creationId="{827FA1BF-2818-456D-B94C-A097391076F8}"/>
          </ac:spMkLst>
        </pc:spChg>
        <pc:spChg chg="mod topLvl">
          <ac:chgData name="Sally Wiezell" userId="139400e3-ecac-4d4a-8423-6c8b78ed3feb" providerId="ADAL" clId="{7767B63F-3A5F-4687-90F1-FD44F7213C21}" dt="2021-01-11T16:29:26.067" v="16085" actId="404"/>
          <ac:spMkLst>
            <pc:docMk/>
            <pc:sldMk cId="2263445521" sldId="336"/>
            <ac:spMk id="30" creationId="{94686324-CABE-4456-BD53-4E0ADD0BF282}"/>
          </ac:spMkLst>
        </pc:spChg>
        <pc:spChg chg="mod topLvl">
          <ac:chgData name="Sally Wiezell" userId="139400e3-ecac-4d4a-8423-6c8b78ed3feb" providerId="ADAL" clId="{7767B63F-3A5F-4687-90F1-FD44F7213C21}" dt="2021-01-11T16:29:30.048" v="16086" actId="404"/>
          <ac:spMkLst>
            <pc:docMk/>
            <pc:sldMk cId="2263445521" sldId="336"/>
            <ac:spMk id="31" creationId="{9364E928-F331-442C-8358-B34205F6A997}"/>
          </ac:spMkLst>
        </pc:spChg>
        <pc:spChg chg="mod topLvl">
          <ac:chgData name="Sally Wiezell" userId="139400e3-ecac-4d4a-8423-6c8b78ed3feb" providerId="ADAL" clId="{7767B63F-3A5F-4687-90F1-FD44F7213C21}" dt="2021-01-11T16:29:03.044" v="16081" actId="165"/>
          <ac:spMkLst>
            <pc:docMk/>
            <pc:sldMk cId="2263445521" sldId="336"/>
            <ac:spMk id="34" creationId="{37625D38-2982-449B-B975-1ABB8590D4B8}"/>
          </ac:spMkLst>
        </pc:spChg>
        <pc:spChg chg="mod topLvl">
          <ac:chgData name="Sally Wiezell" userId="139400e3-ecac-4d4a-8423-6c8b78ed3feb" providerId="ADAL" clId="{7767B63F-3A5F-4687-90F1-FD44F7213C21}" dt="2021-01-11T16:29:03.044" v="16081" actId="165"/>
          <ac:spMkLst>
            <pc:docMk/>
            <pc:sldMk cId="2263445521" sldId="336"/>
            <ac:spMk id="35" creationId="{AD9C03EE-CA14-4589-B9C1-B56930162F94}"/>
          </ac:spMkLst>
        </pc:spChg>
        <pc:spChg chg="mod topLvl">
          <ac:chgData name="Sally Wiezell" userId="139400e3-ecac-4d4a-8423-6c8b78ed3feb" providerId="ADAL" clId="{7767B63F-3A5F-4687-90F1-FD44F7213C21}" dt="2021-01-11T16:29:03.044" v="16081" actId="165"/>
          <ac:spMkLst>
            <pc:docMk/>
            <pc:sldMk cId="2263445521" sldId="336"/>
            <ac:spMk id="36" creationId="{E3A96F25-D09C-4567-AB87-89EE0F2E48D4}"/>
          </ac:spMkLst>
        </pc:spChg>
        <pc:spChg chg="mod topLvl">
          <ac:chgData name="Sally Wiezell" userId="139400e3-ecac-4d4a-8423-6c8b78ed3feb" providerId="ADAL" clId="{7767B63F-3A5F-4687-90F1-FD44F7213C21}" dt="2021-01-11T16:29:03.044" v="16081" actId="165"/>
          <ac:spMkLst>
            <pc:docMk/>
            <pc:sldMk cId="2263445521" sldId="336"/>
            <ac:spMk id="37" creationId="{311373B0-3656-4D63-B4D2-0019692EB71A}"/>
          </ac:spMkLst>
        </pc:spChg>
        <pc:spChg chg="mod topLvl">
          <ac:chgData name="Sally Wiezell" userId="139400e3-ecac-4d4a-8423-6c8b78ed3feb" providerId="ADAL" clId="{7767B63F-3A5F-4687-90F1-FD44F7213C21}" dt="2021-01-11T16:29:03.044" v="16081" actId="165"/>
          <ac:spMkLst>
            <pc:docMk/>
            <pc:sldMk cId="2263445521" sldId="336"/>
            <ac:spMk id="38" creationId="{976BE72D-1E7E-43D5-9904-B17975EA366E}"/>
          </ac:spMkLst>
        </pc:spChg>
        <pc:spChg chg="mod topLvl">
          <ac:chgData name="Sally Wiezell" userId="139400e3-ecac-4d4a-8423-6c8b78ed3feb" providerId="ADAL" clId="{7767B63F-3A5F-4687-90F1-FD44F7213C21}" dt="2021-01-11T16:29:03.044" v="16081" actId="165"/>
          <ac:spMkLst>
            <pc:docMk/>
            <pc:sldMk cId="2263445521" sldId="336"/>
            <ac:spMk id="39" creationId="{EA772249-97D2-4781-8794-2BE8A36D4F43}"/>
          </ac:spMkLst>
        </pc:spChg>
        <pc:spChg chg="mod topLvl">
          <ac:chgData name="Sally Wiezell" userId="139400e3-ecac-4d4a-8423-6c8b78ed3feb" providerId="ADAL" clId="{7767B63F-3A5F-4687-90F1-FD44F7213C21}" dt="2021-01-11T16:29:03.044" v="16081" actId="165"/>
          <ac:spMkLst>
            <pc:docMk/>
            <pc:sldMk cId="2263445521" sldId="336"/>
            <ac:spMk id="40" creationId="{09ADB78C-96FA-49B9-B1B8-EE0CCBA06039}"/>
          </ac:spMkLst>
        </pc:spChg>
        <pc:spChg chg="mod topLvl">
          <ac:chgData name="Sally Wiezell" userId="139400e3-ecac-4d4a-8423-6c8b78ed3feb" providerId="ADAL" clId="{7767B63F-3A5F-4687-90F1-FD44F7213C21}" dt="2021-01-11T16:29:03.044" v="16081" actId="165"/>
          <ac:spMkLst>
            <pc:docMk/>
            <pc:sldMk cId="2263445521" sldId="336"/>
            <ac:spMk id="41" creationId="{FEEA9AFD-EE0E-4236-866E-24BC348C109D}"/>
          </ac:spMkLst>
        </pc:spChg>
        <pc:spChg chg="del mod">
          <ac:chgData name="Sally Wiezell" userId="139400e3-ecac-4d4a-8423-6c8b78ed3feb" providerId="ADAL" clId="{7767B63F-3A5F-4687-90F1-FD44F7213C21}" dt="2021-01-11T14:32:31.081" v="14377" actId="478"/>
          <ac:spMkLst>
            <pc:docMk/>
            <pc:sldMk cId="2263445521" sldId="336"/>
            <ac:spMk id="42" creationId="{FDDE88D7-C96D-4B64-96D8-EFD97241DCBF}"/>
          </ac:spMkLst>
        </pc:spChg>
        <pc:spChg chg="mod topLvl">
          <ac:chgData name="Sally Wiezell" userId="139400e3-ecac-4d4a-8423-6c8b78ed3feb" providerId="ADAL" clId="{7767B63F-3A5F-4687-90F1-FD44F7213C21}" dt="2021-01-11T16:29:03.044" v="16081" actId="165"/>
          <ac:spMkLst>
            <pc:docMk/>
            <pc:sldMk cId="2263445521" sldId="336"/>
            <ac:spMk id="43" creationId="{EB2EE53D-8EE0-48C7-A02D-561C6CF26D6A}"/>
          </ac:spMkLst>
        </pc:spChg>
        <pc:spChg chg="mod topLvl">
          <ac:chgData name="Sally Wiezell" userId="139400e3-ecac-4d4a-8423-6c8b78ed3feb" providerId="ADAL" clId="{7767B63F-3A5F-4687-90F1-FD44F7213C21}" dt="2021-01-11T16:29:03.044" v="16081" actId="165"/>
          <ac:spMkLst>
            <pc:docMk/>
            <pc:sldMk cId="2263445521" sldId="336"/>
            <ac:spMk id="44" creationId="{E69CAC76-01A8-4F2F-B701-A54C81946013}"/>
          </ac:spMkLst>
        </pc:spChg>
        <pc:spChg chg="mod topLvl">
          <ac:chgData name="Sally Wiezell" userId="139400e3-ecac-4d4a-8423-6c8b78ed3feb" providerId="ADAL" clId="{7767B63F-3A5F-4687-90F1-FD44F7213C21}" dt="2021-01-11T16:29:03.044" v="16081" actId="165"/>
          <ac:spMkLst>
            <pc:docMk/>
            <pc:sldMk cId="2263445521" sldId="336"/>
            <ac:spMk id="45" creationId="{DA8E862B-03F9-4902-868D-0269F7939360}"/>
          </ac:spMkLst>
        </pc:spChg>
        <pc:spChg chg="mod topLvl">
          <ac:chgData name="Sally Wiezell" userId="139400e3-ecac-4d4a-8423-6c8b78ed3feb" providerId="ADAL" clId="{7767B63F-3A5F-4687-90F1-FD44F7213C21}" dt="2021-01-11T16:29:03.044" v="16081" actId="165"/>
          <ac:spMkLst>
            <pc:docMk/>
            <pc:sldMk cId="2263445521" sldId="336"/>
            <ac:spMk id="46" creationId="{16497541-70E5-44E9-82D5-B64D1D4A2EE0}"/>
          </ac:spMkLst>
        </pc:spChg>
        <pc:spChg chg="mod topLvl">
          <ac:chgData name="Sally Wiezell" userId="139400e3-ecac-4d4a-8423-6c8b78ed3feb" providerId="ADAL" clId="{7767B63F-3A5F-4687-90F1-FD44F7213C21}" dt="2021-01-11T16:29:03.044" v="16081" actId="165"/>
          <ac:spMkLst>
            <pc:docMk/>
            <pc:sldMk cId="2263445521" sldId="336"/>
            <ac:spMk id="47" creationId="{D8D9C746-10AD-4FB1-A65D-F2052A042C26}"/>
          </ac:spMkLst>
        </pc:spChg>
        <pc:spChg chg="mod topLvl">
          <ac:chgData name="Sally Wiezell" userId="139400e3-ecac-4d4a-8423-6c8b78ed3feb" providerId="ADAL" clId="{7767B63F-3A5F-4687-90F1-FD44F7213C21}" dt="2021-01-11T16:29:03.044" v="16081" actId="165"/>
          <ac:spMkLst>
            <pc:docMk/>
            <pc:sldMk cId="2263445521" sldId="336"/>
            <ac:spMk id="48" creationId="{97BA425A-7F12-4BEE-A921-A149E53B1757}"/>
          </ac:spMkLst>
        </pc:spChg>
        <pc:spChg chg="mod topLvl">
          <ac:chgData name="Sally Wiezell" userId="139400e3-ecac-4d4a-8423-6c8b78ed3feb" providerId="ADAL" clId="{7767B63F-3A5F-4687-90F1-FD44F7213C21}" dt="2021-01-11T16:29:03.044" v="16081" actId="165"/>
          <ac:spMkLst>
            <pc:docMk/>
            <pc:sldMk cId="2263445521" sldId="336"/>
            <ac:spMk id="49" creationId="{4C1E80C4-52A4-4A78-9950-63FF239F24B2}"/>
          </ac:spMkLst>
        </pc:spChg>
        <pc:spChg chg="add mod">
          <ac:chgData name="Sally Wiezell" userId="139400e3-ecac-4d4a-8423-6c8b78ed3feb" providerId="ADAL" clId="{7767B63F-3A5F-4687-90F1-FD44F7213C21}" dt="2021-01-13T08:59:17.205" v="18289" actId="5793"/>
          <ac:spMkLst>
            <pc:docMk/>
            <pc:sldMk cId="2263445521" sldId="336"/>
            <ac:spMk id="58" creationId="{3C821726-C9A4-425C-B612-4FC50B3E96F9}"/>
          </ac:spMkLst>
        </pc:spChg>
        <pc:spChg chg="mod topLvl">
          <ac:chgData name="Sally Wiezell" userId="139400e3-ecac-4d4a-8423-6c8b78ed3feb" providerId="ADAL" clId="{7767B63F-3A5F-4687-90F1-FD44F7213C21}" dt="2021-01-11T16:29:03.044" v="16081" actId="165"/>
          <ac:spMkLst>
            <pc:docMk/>
            <pc:sldMk cId="2263445521" sldId="336"/>
            <ac:spMk id="102" creationId="{92C8201C-9CBD-40DD-87B3-0C7311BD4A4E}"/>
          </ac:spMkLst>
        </pc:spChg>
        <pc:grpChg chg="add del mod">
          <ac:chgData name="Sally Wiezell" userId="139400e3-ecac-4d4a-8423-6c8b78ed3feb" providerId="ADAL" clId="{7767B63F-3A5F-4687-90F1-FD44F7213C21}" dt="2021-01-11T16:29:03.044" v="16081" actId="165"/>
          <ac:grpSpMkLst>
            <pc:docMk/>
            <pc:sldMk cId="2263445521" sldId="336"/>
            <ac:grpSpMk id="12" creationId="{BDBB02B4-8E40-4379-8014-1D98BF7607FE}"/>
          </ac:grpSpMkLst>
        </pc:grp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50" creationId="{A28D66FF-401A-4729-8D42-EE60B06985B1}"/>
          </ac:cxnSpMkLst>
        </pc:cxn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52" creationId="{2FE875FB-8958-41F8-A417-6F4E430DBE7B}"/>
          </ac:cxnSpMkLst>
        </pc:cxn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55" creationId="{554DC93E-950B-4112-ABD6-AB3E6D398C0C}"/>
          </ac:cxnSpMkLst>
        </pc:cxn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57" creationId="{574F2F24-5707-442E-ADE9-A9206EC3CB4F}"/>
          </ac:cxnSpMkLst>
        </pc:cxn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63" creationId="{9484BCAC-104E-4139-8490-3CDA7ACAB139}"/>
          </ac:cxnSpMkLst>
        </pc:cxn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71" creationId="{D8FC71F9-5971-4DC9-AF58-BDB71AA47EEB}"/>
          </ac:cxnSpMkLst>
        </pc:cxn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73" creationId="{16B7AF18-3D1E-435B-A673-0E0556E30AE6}"/>
          </ac:cxnSpMkLst>
        </pc:cxn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75" creationId="{7C6FD35C-B423-4EE0-BBCA-D6E39A025907}"/>
          </ac:cxnSpMkLst>
        </pc:cxn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77" creationId="{B78E5E35-DDAB-4065-A771-857AB2073334}"/>
          </ac:cxnSpMkLst>
        </pc:cxn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79" creationId="{13E5159D-59AF-4083-82DA-4D57C5C6C584}"/>
          </ac:cxnSpMkLst>
        </pc:cxn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81" creationId="{C16D0B76-DC69-42F8-A34C-195822D67985}"/>
          </ac:cxnSpMkLst>
        </pc:cxn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83" creationId="{D35701BE-0EA1-4994-B77F-A9FE1536179A}"/>
          </ac:cxnSpMkLst>
        </pc:cxn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85" creationId="{90E14998-C7A5-4BDB-A5BF-71EE6232CB2B}"/>
          </ac:cxnSpMkLst>
        </pc:cxn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87" creationId="{EC73314F-7E23-46D7-B803-5AE48F8958A5}"/>
          </ac:cxnSpMkLst>
        </pc:cxn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89" creationId="{5C6035C9-7829-407E-BCE4-D3DDA63EF8F6}"/>
          </ac:cxnSpMkLst>
        </pc:cxn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91" creationId="{5CAC14D8-AD65-46F4-A749-C01901F5FEC1}"/>
          </ac:cxnSpMkLst>
        </pc:cxn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95" creationId="{11020E9E-797E-4863-BC8B-E0B2488BA665}"/>
          </ac:cxnSpMkLst>
        </pc:cxn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97" creationId="{958B8F84-F954-43E7-967C-478965D73D0A}"/>
          </ac:cxnSpMkLst>
        </pc:cxn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99" creationId="{D99FBAC4-D482-415C-A494-DE3A08A6D088}"/>
          </ac:cxnSpMkLst>
        </pc:cxn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101" creationId="{EEF9FD7D-303D-4500-806A-F423A38576A2}"/>
          </ac:cxnSpMkLst>
        </pc:cxnChg>
        <pc:cxnChg chg="mod topLvl">
          <ac:chgData name="Sally Wiezell" userId="139400e3-ecac-4d4a-8423-6c8b78ed3feb" providerId="ADAL" clId="{7767B63F-3A5F-4687-90F1-FD44F7213C21}" dt="2021-01-11T16:29:03.044" v="16081" actId="165"/>
          <ac:cxnSpMkLst>
            <pc:docMk/>
            <pc:sldMk cId="2263445521" sldId="336"/>
            <ac:cxnSpMk id="104" creationId="{136379F9-A08F-4E1B-B075-740A8CEEB720}"/>
          </ac:cxnSpMkLst>
        </pc:cxnChg>
      </pc:sldChg>
      <pc:sldChg chg="modSp add ord modNotesTx">
        <pc:chgData name="Sally Wiezell" userId="139400e3-ecac-4d4a-8423-6c8b78ed3feb" providerId="ADAL" clId="{7767B63F-3A5F-4687-90F1-FD44F7213C21}" dt="2021-01-12T15:43:19.435" v="17891" actId="20577"/>
        <pc:sldMkLst>
          <pc:docMk/>
          <pc:sldMk cId="3292696480" sldId="337"/>
        </pc:sldMkLst>
        <pc:spChg chg="mod">
          <ac:chgData name="Sally Wiezell" userId="139400e3-ecac-4d4a-8423-6c8b78ed3feb" providerId="ADAL" clId="{7767B63F-3A5F-4687-90F1-FD44F7213C21}" dt="2021-01-12T15:41:12.846" v="17770" actId="20577"/>
          <ac:spMkLst>
            <pc:docMk/>
            <pc:sldMk cId="3292696480" sldId="337"/>
            <ac:spMk id="3" creationId="{3F7B32AD-46A4-4866-ADDA-E1400A6E2CE2}"/>
          </ac:spMkLst>
        </pc:spChg>
        <pc:spChg chg="mod">
          <ac:chgData name="Sally Wiezell" userId="139400e3-ecac-4d4a-8423-6c8b78ed3feb" providerId="ADAL" clId="{7767B63F-3A5F-4687-90F1-FD44F7213C21}" dt="2021-01-12T15:43:19.435" v="17891" actId="20577"/>
          <ac:spMkLst>
            <pc:docMk/>
            <pc:sldMk cId="3292696480" sldId="337"/>
            <ac:spMk id="6" creationId="{285FABFF-2B01-499B-B499-A3C8E9E458A1}"/>
          </ac:spMkLst>
        </pc:spChg>
      </pc:sldChg>
      <pc:sldChg chg="modSp add ord modTransition modAnim">
        <pc:chgData name="Sally Wiezell" userId="139400e3-ecac-4d4a-8423-6c8b78ed3feb" providerId="ADAL" clId="{7767B63F-3A5F-4687-90F1-FD44F7213C21}" dt="2021-01-11T16:50:34.134" v="16319"/>
        <pc:sldMkLst>
          <pc:docMk/>
          <pc:sldMk cId="4164475481" sldId="338"/>
        </pc:sldMkLst>
        <pc:spChg chg="mod">
          <ac:chgData name="Sally Wiezell" userId="139400e3-ecac-4d4a-8423-6c8b78ed3feb" providerId="ADAL" clId="{7767B63F-3A5F-4687-90F1-FD44F7213C21}" dt="2021-01-11T16:50:34.134" v="16319"/>
          <ac:spMkLst>
            <pc:docMk/>
            <pc:sldMk cId="4164475481" sldId="338"/>
            <ac:spMk id="3" creationId="{3F7B32AD-46A4-4866-ADDA-E1400A6E2CE2}"/>
          </ac:spMkLst>
        </pc:spChg>
      </pc:sldChg>
      <pc:sldChg chg="modNotesTx">
        <pc:chgData name="Sally Wiezell" userId="139400e3-ecac-4d4a-8423-6c8b78ed3feb" providerId="ADAL" clId="{7767B63F-3A5F-4687-90F1-FD44F7213C21}" dt="2021-01-12T14:29:07.644" v="16709" actId="6549"/>
        <pc:sldMkLst>
          <pc:docMk/>
          <pc:sldMk cId="3482488014" sldId="339"/>
        </pc:sldMkLst>
      </pc:sldChg>
      <pc:sldChg chg="modNotesTx">
        <pc:chgData name="Sally Wiezell" userId="139400e3-ecac-4d4a-8423-6c8b78ed3feb" providerId="ADAL" clId="{7767B63F-3A5F-4687-90F1-FD44F7213C21}" dt="2021-01-12T14:10:07.706" v="16680" actId="20577"/>
        <pc:sldMkLst>
          <pc:docMk/>
          <pc:sldMk cId="3761010624" sldId="340"/>
        </pc:sldMkLst>
      </pc:sldChg>
      <pc:sldChg chg="addSp delSp modSp add">
        <pc:chgData name="Sally Wiezell" userId="139400e3-ecac-4d4a-8423-6c8b78ed3feb" providerId="ADAL" clId="{7767B63F-3A5F-4687-90F1-FD44F7213C21}" dt="2021-01-13T07:26:40.656" v="17973" actId="20577"/>
        <pc:sldMkLst>
          <pc:docMk/>
          <pc:sldMk cId="4151974488" sldId="341"/>
        </pc:sldMkLst>
        <pc:spChg chg="del">
          <ac:chgData name="Sally Wiezell" userId="139400e3-ecac-4d4a-8423-6c8b78ed3feb" providerId="ADAL" clId="{7767B63F-3A5F-4687-90F1-FD44F7213C21}" dt="2021-01-12T14:11:15.290" v="16687"/>
          <ac:spMkLst>
            <pc:docMk/>
            <pc:sldMk cId="4151974488" sldId="341"/>
            <ac:spMk id="2" creationId="{A6484B0E-B2B2-4069-A2EB-B17B1E4F0B30}"/>
          </ac:spMkLst>
        </pc:spChg>
        <pc:spChg chg="del">
          <ac:chgData name="Sally Wiezell" userId="139400e3-ecac-4d4a-8423-6c8b78ed3feb" providerId="ADAL" clId="{7767B63F-3A5F-4687-90F1-FD44F7213C21}" dt="2021-01-12T14:11:15.290" v="16687"/>
          <ac:spMkLst>
            <pc:docMk/>
            <pc:sldMk cId="4151974488" sldId="341"/>
            <ac:spMk id="3" creationId="{E304FA63-CF24-4D78-983B-F55AA4886043}"/>
          </ac:spMkLst>
        </pc:spChg>
        <pc:spChg chg="del">
          <ac:chgData name="Sally Wiezell" userId="139400e3-ecac-4d4a-8423-6c8b78ed3feb" providerId="ADAL" clId="{7767B63F-3A5F-4687-90F1-FD44F7213C21}" dt="2021-01-12T14:11:15.290" v="16687"/>
          <ac:spMkLst>
            <pc:docMk/>
            <pc:sldMk cId="4151974488" sldId="341"/>
            <ac:spMk id="4" creationId="{94CE773C-337B-4048-89AE-29A662147D44}"/>
          </ac:spMkLst>
        </pc:spChg>
        <pc:spChg chg="add mod">
          <ac:chgData name="Sally Wiezell" userId="139400e3-ecac-4d4a-8423-6c8b78ed3feb" providerId="ADAL" clId="{7767B63F-3A5F-4687-90F1-FD44F7213C21}" dt="2021-01-12T14:11:45.709" v="16698" actId="20577"/>
          <ac:spMkLst>
            <pc:docMk/>
            <pc:sldMk cId="4151974488" sldId="341"/>
            <ac:spMk id="5" creationId="{C6B3DF38-7E5F-4FEE-83DE-B81CBFC4CE09}"/>
          </ac:spMkLst>
        </pc:spChg>
        <pc:spChg chg="add mod">
          <ac:chgData name="Sally Wiezell" userId="139400e3-ecac-4d4a-8423-6c8b78ed3feb" providerId="ADAL" clId="{7767B63F-3A5F-4687-90F1-FD44F7213C21}" dt="2021-01-13T07:26:40.656" v="17973" actId="20577"/>
          <ac:spMkLst>
            <pc:docMk/>
            <pc:sldMk cId="4151974488" sldId="341"/>
            <ac:spMk id="6" creationId="{B51B11AC-8007-4A9B-896F-6A3FA0139552}"/>
          </ac:spMkLst>
        </pc:spChg>
      </pc:sldChg>
    </pc:docChg>
  </pc:docChgLst>
  <pc:docChgLst>
    <pc:chgData name="Sally Wiezell" userId="139400e3-ecac-4d4a-8423-6c8b78ed3feb" providerId="ADAL" clId="{331B1A6C-D79E-4EEA-8290-440CE482BAEA}"/>
    <pc:docChg chg="undo custSel addSld delSld modSld sldOrd modSection">
      <pc:chgData name="Sally Wiezell" userId="139400e3-ecac-4d4a-8423-6c8b78ed3feb" providerId="ADAL" clId="{331B1A6C-D79E-4EEA-8290-440CE482BAEA}" dt="2020-12-21T16:16:57.160" v="3184" actId="47"/>
      <pc:docMkLst>
        <pc:docMk/>
      </pc:docMkLst>
      <pc:sldChg chg="del">
        <pc:chgData name="Sally Wiezell" userId="139400e3-ecac-4d4a-8423-6c8b78ed3feb" providerId="ADAL" clId="{331B1A6C-D79E-4EEA-8290-440CE482BAEA}" dt="2020-12-21T14:22:59.908" v="47" actId="47"/>
        <pc:sldMkLst>
          <pc:docMk/>
          <pc:sldMk cId="4001727388" sldId="282"/>
        </pc:sldMkLst>
      </pc:sldChg>
      <pc:sldChg chg="del">
        <pc:chgData name="Sally Wiezell" userId="139400e3-ecac-4d4a-8423-6c8b78ed3feb" providerId="ADAL" clId="{331B1A6C-D79E-4EEA-8290-440CE482BAEA}" dt="2020-12-21T16:16:57.160" v="3184" actId="47"/>
        <pc:sldMkLst>
          <pc:docMk/>
          <pc:sldMk cId="3390046866" sldId="286"/>
        </pc:sldMkLst>
      </pc:sldChg>
      <pc:sldChg chg="modSp mod modNotesTx">
        <pc:chgData name="Sally Wiezell" userId="139400e3-ecac-4d4a-8423-6c8b78ed3feb" providerId="ADAL" clId="{331B1A6C-D79E-4EEA-8290-440CE482BAEA}" dt="2020-12-21T16:12:36.121" v="2873" actId="20577"/>
        <pc:sldMkLst>
          <pc:docMk/>
          <pc:sldMk cId="1857931805" sldId="290"/>
        </pc:sldMkLst>
        <pc:spChg chg="mod">
          <ac:chgData name="Sally Wiezell" userId="139400e3-ecac-4d4a-8423-6c8b78ed3feb" providerId="ADAL" clId="{331B1A6C-D79E-4EEA-8290-440CE482BAEA}" dt="2020-12-21T16:12:36.121" v="2873" actId="20577"/>
          <ac:spMkLst>
            <pc:docMk/>
            <pc:sldMk cId="1857931805" sldId="290"/>
            <ac:spMk id="2" creationId="{5F4BB1AD-D998-4BAC-9476-716A8F9858F5}"/>
          </ac:spMkLst>
        </pc:spChg>
      </pc:sldChg>
      <pc:sldChg chg="del">
        <pc:chgData name="Sally Wiezell" userId="139400e3-ecac-4d4a-8423-6c8b78ed3feb" providerId="ADAL" clId="{331B1A6C-D79E-4EEA-8290-440CE482BAEA}" dt="2020-12-21T14:23:00.531" v="48" actId="47"/>
        <pc:sldMkLst>
          <pc:docMk/>
          <pc:sldMk cId="490882385" sldId="291"/>
        </pc:sldMkLst>
      </pc:sldChg>
      <pc:sldChg chg="del">
        <pc:chgData name="Sally Wiezell" userId="139400e3-ecac-4d4a-8423-6c8b78ed3feb" providerId="ADAL" clId="{331B1A6C-D79E-4EEA-8290-440CE482BAEA}" dt="2020-12-21T14:23:01.940" v="49" actId="47"/>
        <pc:sldMkLst>
          <pc:docMk/>
          <pc:sldMk cId="81543395" sldId="292"/>
        </pc:sldMkLst>
      </pc:sldChg>
      <pc:sldChg chg="del">
        <pc:chgData name="Sally Wiezell" userId="139400e3-ecac-4d4a-8423-6c8b78ed3feb" providerId="ADAL" clId="{331B1A6C-D79E-4EEA-8290-440CE482BAEA}" dt="2020-12-21T14:23:02.761" v="50" actId="47"/>
        <pc:sldMkLst>
          <pc:docMk/>
          <pc:sldMk cId="867632131" sldId="293"/>
        </pc:sldMkLst>
      </pc:sldChg>
      <pc:sldChg chg="del">
        <pc:chgData name="Sally Wiezell" userId="139400e3-ecac-4d4a-8423-6c8b78ed3feb" providerId="ADAL" clId="{331B1A6C-D79E-4EEA-8290-440CE482BAEA}" dt="2020-12-21T14:23:04.264" v="51" actId="47"/>
        <pc:sldMkLst>
          <pc:docMk/>
          <pc:sldMk cId="2721857911" sldId="294"/>
        </pc:sldMkLst>
      </pc:sldChg>
      <pc:sldChg chg="addSp modSp mod ord">
        <pc:chgData name="Sally Wiezell" userId="139400e3-ecac-4d4a-8423-6c8b78ed3feb" providerId="ADAL" clId="{331B1A6C-D79E-4EEA-8290-440CE482BAEA}" dt="2020-12-21T16:12:30.543" v="2872" actId="20577"/>
        <pc:sldMkLst>
          <pc:docMk/>
          <pc:sldMk cId="668465285" sldId="304"/>
        </pc:sldMkLst>
        <pc:spChg chg="add mod">
          <ac:chgData name="Sally Wiezell" userId="139400e3-ecac-4d4a-8423-6c8b78ed3feb" providerId="ADAL" clId="{331B1A6C-D79E-4EEA-8290-440CE482BAEA}" dt="2020-12-21T16:12:30.543" v="2872" actId="20577"/>
          <ac:spMkLst>
            <pc:docMk/>
            <pc:sldMk cId="668465285" sldId="304"/>
            <ac:spMk id="4" creationId="{C31CDAC5-44EA-4E5F-B580-014A61B54AF0}"/>
          </ac:spMkLst>
        </pc:spChg>
        <pc:spChg chg="mod">
          <ac:chgData name="Sally Wiezell" userId="139400e3-ecac-4d4a-8423-6c8b78ed3feb" providerId="ADAL" clId="{331B1A6C-D79E-4EEA-8290-440CE482BAEA}" dt="2020-12-21T15:00:05.822" v="886" actId="20577"/>
          <ac:spMkLst>
            <pc:docMk/>
            <pc:sldMk cId="668465285" sldId="304"/>
            <ac:spMk id="5" creationId="{2884601A-B814-4F99-BF0C-D5DE944A9472}"/>
          </ac:spMkLst>
        </pc:spChg>
      </pc:sldChg>
      <pc:sldChg chg="del">
        <pc:chgData name="Sally Wiezell" userId="139400e3-ecac-4d4a-8423-6c8b78ed3feb" providerId="ADAL" clId="{331B1A6C-D79E-4EEA-8290-440CE482BAEA}" dt="2020-12-21T16:16:46.946" v="3181" actId="47"/>
        <pc:sldMkLst>
          <pc:docMk/>
          <pc:sldMk cId="830438973" sldId="307"/>
        </pc:sldMkLst>
      </pc:sldChg>
      <pc:sldChg chg="del">
        <pc:chgData name="Sally Wiezell" userId="139400e3-ecac-4d4a-8423-6c8b78ed3feb" providerId="ADAL" clId="{331B1A6C-D79E-4EEA-8290-440CE482BAEA}" dt="2020-12-21T16:16:47.797" v="3182" actId="47"/>
        <pc:sldMkLst>
          <pc:docMk/>
          <pc:sldMk cId="4280093979" sldId="308"/>
        </pc:sldMkLst>
      </pc:sldChg>
      <pc:sldChg chg="del">
        <pc:chgData name="Sally Wiezell" userId="139400e3-ecac-4d4a-8423-6c8b78ed3feb" providerId="ADAL" clId="{331B1A6C-D79E-4EEA-8290-440CE482BAEA}" dt="2020-12-21T16:16:49.914" v="3183" actId="47"/>
        <pc:sldMkLst>
          <pc:docMk/>
          <pc:sldMk cId="4140811377" sldId="309"/>
        </pc:sldMkLst>
      </pc:sldChg>
      <pc:sldChg chg="modSp new mod modNotesTx">
        <pc:chgData name="Sally Wiezell" userId="139400e3-ecac-4d4a-8423-6c8b78ed3feb" providerId="ADAL" clId="{331B1A6C-D79E-4EEA-8290-440CE482BAEA}" dt="2020-12-21T16:16:37.738" v="3180" actId="20577"/>
        <pc:sldMkLst>
          <pc:docMk/>
          <pc:sldMk cId="2117263112" sldId="310"/>
        </pc:sldMkLst>
        <pc:spChg chg="mod">
          <ac:chgData name="Sally Wiezell" userId="139400e3-ecac-4d4a-8423-6c8b78ed3feb" providerId="ADAL" clId="{331B1A6C-D79E-4EEA-8290-440CE482BAEA}" dt="2020-12-21T16:16:37.738" v="3180" actId="20577"/>
          <ac:spMkLst>
            <pc:docMk/>
            <pc:sldMk cId="2117263112" sldId="310"/>
            <ac:spMk id="2" creationId="{F73F8481-E16D-429E-B5A1-EBA9D66F5334}"/>
          </ac:spMkLst>
        </pc:spChg>
        <pc:spChg chg="mod">
          <ac:chgData name="Sally Wiezell" userId="139400e3-ecac-4d4a-8423-6c8b78ed3feb" providerId="ADAL" clId="{331B1A6C-D79E-4EEA-8290-440CE482BAEA}" dt="2020-12-21T15:54:11.087" v="1414" actId="20577"/>
          <ac:spMkLst>
            <pc:docMk/>
            <pc:sldMk cId="2117263112" sldId="310"/>
            <ac:spMk id="3" creationId="{A7C53D3B-24DE-471C-9A08-BCD7782CFF30}"/>
          </ac:spMkLst>
        </pc:spChg>
      </pc:sldChg>
    </pc:docChg>
  </pc:docChgLst>
  <pc:docChgLst>
    <pc:chgData name="Sally Wiezell" userId="139400e3-ecac-4d4a-8423-6c8b78ed3feb" providerId="ADAL" clId="{F83C91C3-DD7D-40B2-93F2-DEA6B08A677B}"/>
    <pc:docChg chg="undo custSel addSld modSld modSection">
      <pc:chgData name="Sally Wiezell" userId="139400e3-ecac-4d4a-8423-6c8b78ed3feb" providerId="ADAL" clId="{F83C91C3-DD7D-40B2-93F2-DEA6B08A677B}" dt="2021-01-12T13:00:21.054" v="3263" actId="167"/>
      <pc:docMkLst>
        <pc:docMk/>
      </pc:docMkLst>
      <pc:sldChg chg="modNotesTx">
        <pc:chgData name="Sally Wiezell" userId="139400e3-ecac-4d4a-8423-6c8b78ed3feb" providerId="ADAL" clId="{F83C91C3-DD7D-40B2-93F2-DEA6B08A677B}" dt="2021-01-12T12:49:42.676" v="2779" actId="20577"/>
        <pc:sldMkLst>
          <pc:docMk/>
          <pc:sldMk cId="1857931805" sldId="290"/>
        </pc:sldMkLst>
      </pc:sldChg>
      <pc:sldChg chg="modNotesTx">
        <pc:chgData name="Sally Wiezell" userId="139400e3-ecac-4d4a-8423-6c8b78ed3feb" providerId="ADAL" clId="{F83C91C3-DD7D-40B2-93F2-DEA6B08A677B}" dt="2021-01-12T12:54:37.933" v="3174" actId="20577"/>
        <pc:sldMkLst>
          <pc:docMk/>
          <pc:sldMk cId="3189761309" sldId="311"/>
        </pc:sldMkLst>
      </pc:sldChg>
      <pc:sldChg chg="modSp mod">
        <pc:chgData name="Sally Wiezell" userId="139400e3-ecac-4d4a-8423-6c8b78ed3feb" providerId="ADAL" clId="{F83C91C3-DD7D-40B2-93F2-DEA6B08A677B}" dt="2021-01-12T12:46:44.844" v="2636" actId="20577"/>
        <pc:sldMkLst>
          <pc:docMk/>
          <pc:sldMk cId="2831467280" sldId="312"/>
        </pc:sldMkLst>
        <pc:spChg chg="mod">
          <ac:chgData name="Sally Wiezell" userId="139400e3-ecac-4d4a-8423-6c8b78ed3feb" providerId="ADAL" clId="{F83C91C3-DD7D-40B2-93F2-DEA6B08A677B}" dt="2021-01-12T12:46:44.844" v="2636" actId="20577"/>
          <ac:spMkLst>
            <pc:docMk/>
            <pc:sldMk cId="2831467280" sldId="312"/>
            <ac:spMk id="2" creationId="{349CF592-63AC-41F0-9D1E-EF200E5A8A02}"/>
          </ac:spMkLst>
        </pc:spChg>
      </pc:sldChg>
      <pc:sldChg chg="modSp mod">
        <pc:chgData name="Sally Wiezell" userId="139400e3-ecac-4d4a-8423-6c8b78ed3feb" providerId="ADAL" clId="{F83C91C3-DD7D-40B2-93F2-DEA6B08A677B}" dt="2021-01-12T12:46:56.566" v="2649" actId="20577"/>
        <pc:sldMkLst>
          <pc:docMk/>
          <pc:sldMk cId="3067049584" sldId="313"/>
        </pc:sldMkLst>
        <pc:spChg chg="mod">
          <ac:chgData name="Sally Wiezell" userId="139400e3-ecac-4d4a-8423-6c8b78ed3feb" providerId="ADAL" clId="{F83C91C3-DD7D-40B2-93F2-DEA6B08A677B}" dt="2021-01-12T12:46:56.566" v="2649" actId="20577"/>
          <ac:spMkLst>
            <pc:docMk/>
            <pc:sldMk cId="3067049584" sldId="313"/>
            <ac:spMk id="2" creationId="{349CF592-63AC-41F0-9D1E-EF200E5A8A02}"/>
          </ac:spMkLst>
        </pc:spChg>
      </pc:sldChg>
      <pc:sldChg chg="modSp mod">
        <pc:chgData name="Sally Wiezell" userId="139400e3-ecac-4d4a-8423-6c8b78ed3feb" providerId="ADAL" clId="{F83C91C3-DD7D-40B2-93F2-DEA6B08A677B}" dt="2021-01-12T12:47:20.602" v="2650"/>
        <pc:sldMkLst>
          <pc:docMk/>
          <pc:sldMk cId="64945052" sldId="314"/>
        </pc:sldMkLst>
        <pc:spChg chg="mod">
          <ac:chgData name="Sally Wiezell" userId="139400e3-ecac-4d4a-8423-6c8b78ed3feb" providerId="ADAL" clId="{F83C91C3-DD7D-40B2-93F2-DEA6B08A677B}" dt="2021-01-12T12:47:20.602" v="2650"/>
          <ac:spMkLst>
            <pc:docMk/>
            <pc:sldMk cId="64945052" sldId="314"/>
            <ac:spMk id="2" creationId="{349CF592-63AC-41F0-9D1E-EF200E5A8A02}"/>
          </ac:spMkLst>
        </pc:spChg>
      </pc:sldChg>
      <pc:sldChg chg="modSp mod">
        <pc:chgData name="Sally Wiezell" userId="139400e3-ecac-4d4a-8423-6c8b78ed3feb" providerId="ADAL" clId="{F83C91C3-DD7D-40B2-93F2-DEA6B08A677B}" dt="2021-01-12T12:47:24.783" v="2651"/>
        <pc:sldMkLst>
          <pc:docMk/>
          <pc:sldMk cId="1963270331" sldId="315"/>
        </pc:sldMkLst>
        <pc:spChg chg="mod">
          <ac:chgData name="Sally Wiezell" userId="139400e3-ecac-4d4a-8423-6c8b78ed3feb" providerId="ADAL" clId="{F83C91C3-DD7D-40B2-93F2-DEA6B08A677B}" dt="2021-01-12T12:47:24.783" v="2651"/>
          <ac:spMkLst>
            <pc:docMk/>
            <pc:sldMk cId="1963270331" sldId="315"/>
            <ac:spMk id="2" creationId="{349CF592-63AC-41F0-9D1E-EF200E5A8A02}"/>
          </ac:spMkLst>
        </pc:spChg>
      </pc:sldChg>
      <pc:sldChg chg="modSp mod">
        <pc:chgData name="Sally Wiezell" userId="139400e3-ecac-4d4a-8423-6c8b78ed3feb" providerId="ADAL" clId="{F83C91C3-DD7D-40B2-93F2-DEA6B08A677B}" dt="2021-01-12T12:47:30.407" v="2652"/>
        <pc:sldMkLst>
          <pc:docMk/>
          <pc:sldMk cId="3623264949" sldId="316"/>
        </pc:sldMkLst>
        <pc:spChg chg="mod">
          <ac:chgData name="Sally Wiezell" userId="139400e3-ecac-4d4a-8423-6c8b78ed3feb" providerId="ADAL" clId="{F83C91C3-DD7D-40B2-93F2-DEA6B08A677B}" dt="2021-01-12T12:47:30.407" v="2652"/>
          <ac:spMkLst>
            <pc:docMk/>
            <pc:sldMk cId="3623264949" sldId="316"/>
            <ac:spMk id="2" creationId="{349CF592-63AC-41F0-9D1E-EF200E5A8A02}"/>
          </ac:spMkLst>
        </pc:spChg>
      </pc:sldChg>
      <pc:sldChg chg="modSp mod">
        <pc:chgData name="Sally Wiezell" userId="139400e3-ecac-4d4a-8423-6c8b78ed3feb" providerId="ADAL" clId="{F83C91C3-DD7D-40B2-93F2-DEA6B08A677B}" dt="2021-01-12T12:47:34.437" v="2653"/>
        <pc:sldMkLst>
          <pc:docMk/>
          <pc:sldMk cId="1037375704" sldId="330"/>
        </pc:sldMkLst>
        <pc:spChg chg="mod">
          <ac:chgData name="Sally Wiezell" userId="139400e3-ecac-4d4a-8423-6c8b78ed3feb" providerId="ADAL" clId="{F83C91C3-DD7D-40B2-93F2-DEA6B08A677B}" dt="2021-01-12T12:47:34.437" v="2653"/>
          <ac:spMkLst>
            <pc:docMk/>
            <pc:sldMk cId="1037375704" sldId="330"/>
            <ac:spMk id="2" creationId="{349CF592-63AC-41F0-9D1E-EF200E5A8A02}"/>
          </ac:spMkLst>
        </pc:spChg>
      </pc:sldChg>
      <pc:sldChg chg="modSp mod">
        <pc:chgData name="Sally Wiezell" userId="139400e3-ecac-4d4a-8423-6c8b78ed3feb" providerId="ADAL" clId="{F83C91C3-DD7D-40B2-93F2-DEA6B08A677B}" dt="2021-01-12T12:47:39.280" v="2654"/>
        <pc:sldMkLst>
          <pc:docMk/>
          <pc:sldMk cId="1956111114" sldId="331"/>
        </pc:sldMkLst>
        <pc:spChg chg="mod">
          <ac:chgData name="Sally Wiezell" userId="139400e3-ecac-4d4a-8423-6c8b78ed3feb" providerId="ADAL" clId="{F83C91C3-DD7D-40B2-93F2-DEA6B08A677B}" dt="2021-01-12T12:47:39.280" v="2654"/>
          <ac:spMkLst>
            <pc:docMk/>
            <pc:sldMk cId="1956111114" sldId="331"/>
            <ac:spMk id="2" creationId="{349CF592-63AC-41F0-9D1E-EF200E5A8A02}"/>
          </ac:spMkLst>
        </pc:spChg>
      </pc:sldChg>
      <pc:sldChg chg="modSp mod">
        <pc:chgData name="Sally Wiezell" userId="139400e3-ecac-4d4a-8423-6c8b78ed3feb" providerId="ADAL" clId="{F83C91C3-DD7D-40B2-93F2-DEA6B08A677B}" dt="2021-01-12T12:47:58.268" v="2667" actId="20577"/>
        <pc:sldMkLst>
          <pc:docMk/>
          <pc:sldMk cId="2135224283" sldId="335"/>
        </pc:sldMkLst>
        <pc:spChg chg="mod">
          <ac:chgData name="Sally Wiezell" userId="139400e3-ecac-4d4a-8423-6c8b78ed3feb" providerId="ADAL" clId="{F83C91C3-DD7D-40B2-93F2-DEA6B08A677B}" dt="2021-01-12T12:47:58.268" v="2667" actId="20577"/>
          <ac:spMkLst>
            <pc:docMk/>
            <pc:sldMk cId="2135224283" sldId="335"/>
            <ac:spMk id="2" creationId="{349CF592-63AC-41F0-9D1E-EF200E5A8A02}"/>
          </ac:spMkLst>
        </pc:spChg>
      </pc:sldChg>
      <pc:sldChg chg="modSp mod">
        <pc:chgData name="Sally Wiezell" userId="139400e3-ecac-4d4a-8423-6c8b78ed3feb" providerId="ADAL" clId="{F83C91C3-DD7D-40B2-93F2-DEA6B08A677B}" dt="2021-01-12T12:47:45.188" v="2655"/>
        <pc:sldMkLst>
          <pc:docMk/>
          <pc:sldMk cId="2263445521" sldId="336"/>
        </pc:sldMkLst>
        <pc:spChg chg="mod">
          <ac:chgData name="Sally Wiezell" userId="139400e3-ecac-4d4a-8423-6c8b78ed3feb" providerId="ADAL" clId="{F83C91C3-DD7D-40B2-93F2-DEA6B08A677B}" dt="2021-01-12T12:47:45.188" v="2655"/>
          <ac:spMkLst>
            <pc:docMk/>
            <pc:sldMk cId="2263445521" sldId="336"/>
            <ac:spMk id="2" creationId="{349CF592-63AC-41F0-9D1E-EF200E5A8A02}"/>
          </ac:spMkLst>
        </pc:spChg>
        <pc:spChg chg="mod">
          <ac:chgData name="Sally Wiezell" userId="139400e3-ecac-4d4a-8423-6c8b78ed3feb" providerId="ADAL" clId="{F83C91C3-DD7D-40B2-93F2-DEA6B08A677B}" dt="2021-01-12T10:29:54.506" v="23" actId="20577"/>
          <ac:spMkLst>
            <pc:docMk/>
            <pc:sldMk cId="2263445521" sldId="336"/>
            <ac:spMk id="58" creationId="{3C821726-C9A4-425C-B612-4FC50B3E96F9}"/>
          </ac:spMkLst>
        </pc:spChg>
      </pc:sldChg>
      <pc:sldChg chg="modSp mod">
        <pc:chgData name="Sally Wiezell" userId="139400e3-ecac-4d4a-8423-6c8b78ed3feb" providerId="ADAL" clId="{F83C91C3-DD7D-40B2-93F2-DEA6B08A677B}" dt="2021-01-12T12:48:25.750" v="2694" actId="20577"/>
        <pc:sldMkLst>
          <pc:docMk/>
          <pc:sldMk cId="3292696480" sldId="337"/>
        </pc:sldMkLst>
        <pc:spChg chg="mod">
          <ac:chgData name="Sally Wiezell" userId="139400e3-ecac-4d4a-8423-6c8b78ed3feb" providerId="ADAL" clId="{F83C91C3-DD7D-40B2-93F2-DEA6B08A677B}" dt="2021-01-12T12:48:25.750" v="2694" actId="20577"/>
          <ac:spMkLst>
            <pc:docMk/>
            <pc:sldMk cId="3292696480" sldId="337"/>
            <ac:spMk id="2" creationId="{349CF592-63AC-41F0-9D1E-EF200E5A8A02}"/>
          </ac:spMkLst>
        </pc:spChg>
      </pc:sldChg>
      <pc:sldChg chg="addSp delSp modSp add mod delAnim chgLayout">
        <pc:chgData name="Sally Wiezell" userId="139400e3-ecac-4d4a-8423-6c8b78ed3feb" providerId="ADAL" clId="{F83C91C3-DD7D-40B2-93F2-DEA6B08A677B}" dt="2021-01-12T12:49:07.337" v="2729" actId="20577"/>
        <pc:sldMkLst>
          <pc:docMk/>
          <pc:sldMk cId="3482488014" sldId="339"/>
        </pc:sldMkLst>
        <pc:spChg chg="mod ord">
          <ac:chgData name="Sally Wiezell" userId="139400e3-ecac-4d4a-8423-6c8b78ed3feb" providerId="ADAL" clId="{F83C91C3-DD7D-40B2-93F2-DEA6B08A677B}" dt="2021-01-12T10:43:21.420" v="39" actId="700"/>
          <ac:spMkLst>
            <pc:docMk/>
            <pc:sldMk cId="3482488014" sldId="339"/>
            <ac:spMk id="2" creationId="{349CF592-63AC-41F0-9D1E-EF200E5A8A02}"/>
          </ac:spMkLst>
        </pc:spChg>
        <pc:spChg chg="del">
          <ac:chgData name="Sally Wiezell" userId="139400e3-ecac-4d4a-8423-6c8b78ed3feb" providerId="ADAL" clId="{F83C91C3-DD7D-40B2-93F2-DEA6B08A677B}" dt="2021-01-12T10:43:06.253" v="36" actId="478"/>
          <ac:spMkLst>
            <pc:docMk/>
            <pc:sldMk cId="3482488014" sldId="339"/>
            <ac:spMk id="3" creationId="{3F7B32AD-46A4-4866-ADDA-E1400A6E2CE2}"/>
          </ac:spMkLst>
        </pc:spChg>
        <pc:spChg chg="del mod">
          <ac:chgData name="Sally Wiezell" userId="139400e3-ecac-4d4a-8423-6c8b78ed3feb" providerId="ADAL" clId="{F83C91C3-DD7D-40B2-93F2-DEA6B08A677B}" dt="2021-01-12T10:43:25.896" v="40" actId="478"/>
          <ac:spMkLst>
            <pc:docMk/>
            <pc:sldMk cId="3482488014" sldId="339"/>
            <ac:spMk id="6" creationId="{285FABFF-2B01-499B-B499-A3C8E9E458A1}"/>
          </ac:spMkLst>
        </pc:spChg>
        <pc:spChg chg="add del mod">
          <ac:chgData name="Sally Wiezell" userId="139400e3-ecac-4d4a-8423-6c8b78ed3feb" providerId="ADAL" clId="{F83C91C3-DD7D-40B2-93F2-DEA6B08A677B}" dt="2021-01-12T10:43:09.576" v="37" actId="478"/>
          <ac:spMkLst>
            <pc:docMk/>
            <pc:sldMk cId="3482488014" sldId="339"/>
            <ac:spMk id="8" creationId="{F020B9BF-9972-4149-826D-B91505AC99CE}"/>
          </ac:spMkLst>
        </pc:spChg>
        <pc:spChg chg="add mod ord">
          <ac:chgData name="Sally Wiezell" userId="139400e3-ecac-4d4a-8423-6c8b78ed3feb" providerId="ADAL" clId="{F83C91C3-DD7D-40B2-93F2-DEA6B08A677B}" dt="2021-01-12T12:49:07.337" v="2729" actId="20577"/>
          <ac:spMkLst>
            <pc:docMk/>
            <pc:sldMk cId="3482488014" sldId="339"/>
            <ac:spMk id="9" creationId="{797CC4E0-14CF-4EAF-B1C4-CDFF2EBDAB2E}"/>
          </ac:spMkLst>
        </pc:spChg>
      </pc:sldChg>
      <pc:sldChg chg="addSp delSp modSp new mod modClrScheme modAnim chgLayout modNotesTx">
        <pc:chgData name="Sally Wiezell" userId="139400e3-ecac-4d4a-8423-6c8b78ed3feb" providerId="ADAL" clId="{F83C91C3-DD7D-40B2-93F2-DEA6B08A677B}" dt="2021-01-12T13:00:21.054" v="3263" actId="167"/>
        <pc:sldMkLst>
          <pc:docMk/>
          <pc:sldMk cId="3761010624" sldId="340"/>
        </pc:sldMkLst>
        <pc:spChg chg="del mod ord">
          <ac:chgData name="Sally Wiezell" userId="139400e3-ecac-4d4a-8423-6c8b78ed3feb" providerId="ADAL" clId="{F83C91C3-DD7D-40B2-93F2-DEA6B08A677B}" dt="2021-01-12T10:49:58.970" v="593" actId="700"/>
          <ac:spMkLst>
            <pc:docMk/>
            <pc:sldMk cId="3761010624" sldId="340"/>
            <ac:spMk id="2" creationId="{67494DDA-11F2-42B9-B1CC-EE0CE29C9601}"/>
          </ac:spMkLst>
        </pc:spChg>
        <pc:spChg chg="del">
          <ac:chgData name="Sally Wiezell" userId="139400e3-ecac-4d4a-8423-6c8b78ed3feb" providerId="ADAL" clId="{F83C91C3-DD7D-40B2-93F2-DEA6B08A677B}" dt="2021-01-12T10:49:58.970" v="593" actId="700"/>
          <ac:spMkLst>
            <pc:docMk/>
            <pc:sldMk cId="3761010624" sldId="340"/>
            <ac:spMk id="3" creationId="{565404F2-DD98-483B-B458-9A248DB560F1}"/>
          </ac:spMkLst>
        </pc:spChg>
        <pc:spChg chg="del mod ord">
          <ac:chgData name="Sally Wiezell" userId="139400e3-ecac-4d4a-8423-6c8b78ed3feb" providerId="ADAL" clId="{F83C91C3-DD7D-40B2-93F2-DEA6B08A677B}" dt="2021-01-12T10:49:58.970" v="593" actId="700"/>
          <ac:spMkLst>
            <pc:docMk/>
            <pc:sldMk cId="3761010624" sldId="340"/>
            <ac:spMk id="4" creationId="{586E6524-E243-4D35-A036-098509377DF3}"/>
          </ac:spMkLst>
        </pc:spChg>
        <pc:spChg chg="add del mod ord">
          <ac:chgData name="Sally Wiezell" userId="139400e3-ecac-4d4a-8423-6c8b78ed3feb" providerId="ADAL" clId="{F83C91C3-DD7D-40B2-93F2-DEA6B08A677B}" dt="2021-01-12T10:50:44.616" v="661" actId="478"/>
          <ac:spMkLst>
            <pc:docMk/>
            <pc:sldMk cId="3761010624" sldId="340"/>
            <ac:spMk id="5" creationId="{50BDE15E-48EC-4F42-9591-5A387A285C5D}"/>
          </ac:spMkLst>
        </pc:spChg>
        <pc:spChg chg="add del mod ord">
          <ac:chgData name="Sally Wiezell" userId="139400e3-ecac-4d4a-8423-6c8b78ed3feb" providerId="ADAL" clId="{F83C91C3-DD7D-40B2-93F2-DEA6B08A677B}" dt="2021-01-12T10:50:44.616" v="661" actId="478"/>
          <ac:spMkLst>
            <pc:docMk/>
            <pc:sldMk cId="3761010624" sldId="340"/>
            <ac:spMk id="6" creationId="{72B3C359-A3E5-4C28-A51C-EA0975A880D3}"/>
          </ac:spMkLst>
        </pc:spChg>
        <pc:spChg chg="add del mod">
          <ac:chgData name="Sally Wiezell" userId="139400e3-ecac-4d4a-8423-6c8b78ed3feb" providerId="ADAL" clId="{F83C91C3-DD7D-40B2-93F2-DEA6B08A677B}" dt="2021-01-12T10:50:47.600" v="663"/>
          <ac:spMkLst>
            <pc:docMk/>
            <pc:sldMk cId="3761010624" sldId="340"/>
            <ac:spMk id="7" creationId="{9DE6A811-9EC4-4E18-9E8A-053749362147}"/>
          </ac:spMkLst>
        </pc:spChg>
        <pc:spChg chg="add mod">
          <ac:chgData name="Sally Wiezell" userId="139400e3-ecac-4d4a-8423-6c8b78ed3feb" providerId="ADAL" clId="{F83C91C3-DD7D-40B2-93F2-DEA6B08A677B}" dt="2021-01-12T10:50:55.607" v="664"/>
          <ac:spMkLst>
            <pc:docMk/>
            <pc:sldMk cId="3761010624" sldId="340"/>
            <ac:spMk id="8" creationId="{B78C7FDD-33ED-4795-9197-AA3283BE6574}"/>
          </ac:spMkLst>
        </pc:spChg>
        <pc:spChg chg="add mod">
          <ac:chgData name="Sally Wiezell" userId="139400e3-ecac-4d4a-8423-6c8b78ed3feb" providerId="ADAL" clId="{F83C91C3-DD7D-40B2-93F2-DEA6B08A677B}" dt="2021-01-12T10:50:55.607" v="664"/>
          <ac:spMkLst>
            <pc:docMk/>
            <pc:sldMk cId="3761010624" sldId="340"/>
            <ac:spMk id="9" creationId="{8AAC8C87-8DA5-45FD-9629-2219DDFEEA5D}"/>
          </ac:spMkLst>
        </pc:spChg>
        <pc:spChg chg="add mod ord">
          <ac:chgData name="Sally Wiezell" userId="139400e3-ecac-4d4a-8423-6c8b78ed3feb" providerId="ADAL" clId="{F83C91C3-DD7D-40B2-93F2-DEA6B08A677B}" dt="2021-01-12T12:42:50.631" v="2242" actId="1076"/>
          <ac:spMkLst>
            <pc:docMk/>
            <pc:sldMk cId="3761010624" sldId="340"/>
            <ac:spMk id="10" creationId="{9354422D-13F4-4416-B06D-8C92CCC9F373}"/>
          </ac:spMkLst>
        </pc:spChg>
        <pc:spChg chg="add mod ord">
          <ac:chgData name="Sally Wiezell" userId="139400e3-ecac-4d4a-8423-6c8b78ed3feb" providerId="ADAL" clId="{F83C91C3-DD7D-40B2-93F2-DEA6B08A677B}" dt="2021-01-12T12:58:25.879" v="3218" actId="20577"/>
          <ac:spMkLst>
            <pc:docMk/>
            <pc:sldMk cId="3761010624" sldId="340"/>
            <ac:spMk id="11" creationId="{765EC5FB-754A-45C7-89FA-EA6763D51CFF}"/>
          </ac:spMkLst>
        </pc:spChg>
        <pc:spChg chg="add mod ord">
          <ac:chgData name="Sally Wiezell" userId="139400e3-ecac-4d4a-8423-6c8b78ed3feb" providerId="ADAL" clId="{F83C91C3-DD7D-40B2-93F2-DEA6B08A677B}" dt="2021-01-12T12:59:13.798" v="3253" actId="113"/>
          <ac:spMkLst>
            <pc:docMk/>
            <pc:sldMk cId="3761010624" sldId="340"/>
            <ac:spMk id="12" creationId="{C3074002-B69D-46A3-8755-D31C92CBA509}"/>
          </ac:spMkLst>
        </pc:spChg>
        <pc:spChg chg="add mod">
          <ac:chgData name="Sally Wiezell" userId="139400e3-ecac-4d4a-8423-6c8b78ed3feb" providerId="ADAL" clId="{F83C91C3-DD7D-40B2-93F2-DEA6B08A677B}" dt="2021-01-12T12:43:03.826" v="2243" actId="1076"/>
          <ac:spMkLst>
            <pc:docMk/>
            <pc:sldMk cId="3761010624" sldId="340"/>
            <ac:spMk id="13" creationId="{5B5C21CF-3C9E-4003-A337-4CD4B9EE32F9}"/>
          </ac:spMkLst>
        </pc:spChg>
        <pc:spChg chg="add mod">
          <ac:chgData name="Sally Wiezell" userId="139400e3-ecac-4d4a-8423-6c8b78ed3feb" providerId="ADAL" clId="{F83C91C3-DD7D-40B2-93F2-DEA6B08A677B}" dt="2021-01-12T12:51:55.886" v="2968" actId="1076"/>
          <ac:spMkLst>
            <pc:docMk/>
            <pc:sldMk cId="3761010624" sldId="340"/>
            <ac:spMk id="14" creationId="{2C7A02AE-17DF-4DC1-8AC7-6F421947BF03}"/>
          </ac:spMkLst>
        </pc:spChg>
        <pc:spChg chg="add mod or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15" creationId="{D16659A3-BBBE-4F79-B8ED-68A9D9882AD9}"/>
          </ac:spMkLst>
        </pc:spChg>
        <pc:spChg chg="add mod or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16" creationId="{10D0C4D0-CC84-4769-A202-5B300931B54D}"/>
          </ac:spMkLst>
        </pc:spChg>
        <pc:spChg chg="add mod or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17" creationId="{2E5615E4-DB72-441E-A602-2AA26200C334}"/>
          </ac:spMkLst>
        </pc:spChg>
        <pc:spChg chg="add mod ord">
          <ac:chgData name="Sally Wiezell" userId="139400e3-ecac-4d4a-8423-6c8b78ed3feb" providerId="ADAL" clId="{F83C91C3-DD7D-40B2-93F2-DEA6B08A677B}" dt="2021-01-12T13:00:12.807" v="3262" actId="14100"/>
          <ac:spMkLst>
            <pc:docMk/>
            <pc:sldMk cId="3761010624" sldId="340"/>
            <ac:spMk id="18" creationId="{4A8E7659-C46E-4A32-BBFD-C8EA440AC1D0}"/>
          </ac:spMkLst>
        </pc:spChg>
        <pc:spChg chg="add mod ord">
          <ac:chgData name="Sally Wiezell" userId="139400e3-ecac-4d4a-8423-6c8b78ed3feb" providerId="ADAL" clId="{F83C91C3-DD7D-40B2-93F2-DEA6B08A677B}" dt="2021-01-12T12:39:27.060" v="2220" actId="164"/>
          <ac:spMkLst>
            <pc:docMk/>
            <pc:sldMk cId="3761010624" sldId="340"/>
            <ac:spMk id="19" creationId="{B6645543-8440-46AE-8539-2B6800873218}"/>
          </ac:spMkLst>
        </pc:spChg>
        <pc:spChg chg="add del mod">
          <ac:chgData name="Sally Wiezell" userId="139400e3-ecac-4d4a-8423-6c8b78ed3feb" providerId="ADAL" clId="{F83C91C3-DD7D-40B2-93F2-DEA6B08A677B}" dt="2021-01-12T12:30:31.006" v="1964" actId="478"/>
          <ac:spMkLst>
            <pc:docMk/>
            <pc:sldMk cId="3761010624" sldId="340"/>
            <ac:spMk id="23" creationId="{771619EA-C23C-4300-8491-D06353C680B3}"/>
          </ac:spMkLst>
        </pc:spChg>
        <pc:spChg chg="add del">
          <ac:chgData name="Sally Wiezell" userId="139400e3-ecac-4d4a-8423-6c8b78ed3feb" providerId="ADAL" clId="{F83C91C3-DD7D-40B2-93F2-DEA6B08A677B}" dt="2021-01-12T12:30:29.056" v="1963" actId="478"/>
          <ac:spMkLst>
            <pc:docMk/>
            <pc:sldMk cId="3761010624" sldId="340"/>
            <ac:spMk id="24" creationId="{41407A38-5B71-450B-976E-7BB54B1548C7}"/>
          </ac:spMkLst>
        </pc:spChg>
        <pc:spChg chg="add mod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29" creationId="{0DB35506-78DD-47F7-A153-6ECD0C76D02F}"/>
          </ac:spMkLst>
        </pc:spChg>
        <pc:spChg chg="add mod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30" creationId="{C8787A85-9695-4EDD-9777-A023C4B9611C}"/>
          </ac:spMkLst>
        </pc:spChg>
        <pc:spChg chg="add mod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31" creationId="{AC283BBC-E2D0-4FAF-B4B9-CA906F88AB1E}"/>
          </ac:spMkLst>
        </pc:spChg>
        <pc:spChg chg="add mod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32" creationId="{0EA3A839-A4A9-410F-98B8-5DC6494B49A5}"/>
          </ac:spMkLst>
        </pc:spChg>
        <pc:spChg chg="add mod">
          <ac:chgData name="Sally Wiezell" userId="139400e3-ecac-4d4a-8423-6c8b78ed3feb" providerId="ADAL" clId="{F83C91C3-DD7D-40B2-93F2-DEA6B08A677B}" dt="2021-01-12T12:59:50.191" v="3259" actId="1076"/>
          <ac:spMkLst>
            <pc:docMk/>
            <pc:sldMk cId="3761010624" sldId="340"/>
            <ac:spMk id="33" creationId="{4D77ED59-ACD8-4868-AC44-4F7482082376}"/>
          </ac:spMkLst>
        </pc:spChg>
        <pc:spChg chg="add mod">
          <ac:chgData name="Sally Wiezell" userId="139400e3-ecac-4d4a-8423-6c8b78ed3feb" providerId="ADAL" clId="{F83C91C3-DD7D-40B2-93F2-DEA6B08A677B}" dt="2021-01-12T12:59:59.893" v="3260" actId="1076"/>
          <ac:spMkLst>
            <pc:docMk/>
            <pc:sldMk cId="3761010624" sldId="340"/>
            <ac:spMk id="34" creationId="{D2CBDC7D-BED6-44B1-BFD9-38DFC90CB3EC}"/>
          </ac:spMkLst>
        </pc:spChg>
        <pc:spChg chg="add mod">
          <ac:chgData name="Sally Wiezell" userId="139400e3-ecac-4d4a-8423-6c8b78ed3feb" providerId="ADAL" clId="{F83C91C3-DD7D-40B2-93F2-DEA6B08A677B}" dt="2021-01-12T12:39:27.060" v="2220" actId="164"/>
          <ac:spMkLst>
            <pc:docMk/>
            <pc:sldMk cId="3761010624" sldId="340"/>
            <ac:spMk id="35" creationId="{1800B432-AB36-4D51-A3F3-98CEE8ADA69B}"/>
          </ac:spMkLst>
        </pc:spChg>
        <pc:spChg chg="add mod">
          <ac:chgData name="Sally Wiezell" userId="139400e3-ecac-4d4a-8423-6c8b78ed3feb" providerId="ADAL" clId="{F83C91C3-DD7D-40B2-93F2-DEA6B08A677B}" dt="2021-01-12T12:39:27.060" v="2220" actId="164"/>
          <ac:spMkLst>
            <pc:docMk/>
            <pc:sldMk cId="3761010624" sldId="340"/>
            <ac:spMk id="36" creationId="{68EA39D7-861C-46DA-8659-3AC7BBFC0312}"/>
          </ac:spMkLst>
        </pc:spChg>
        <pc:spChg chg="add 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37" creationId="{78E7089F-EA8E-47ED-9D53-1BC370965511}"/>
          </ac:spMkLst>
        </pc:spChg>
        <pc:spChg chg="add 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38" creationId="{ED3BF38D-2ADB-4F45-968D-ED285DE65488}"/>
          </ac:spMkLst>
        </pc:spChg>
        <pc:spChg chg="add 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39" creationId="{44C6B092-7F98-4EC3-BB4F-FA6C017922BD}"/>
          </ac:spMkLst>
        </pc:spChg>
        <pc:spChg chg="add 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40" creationId="{A603028E-E07F-4E09-AE10-D64C31BCAFBE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44" creationId="{0F4AF630-AA41-44DD-96E7-AE7186E2B1FA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45" creationId="{81BAAF11-6382-4AAC-B8DD-14A28ED49E29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46" creationId="{43713D6A-F0DE-4A05-BAEF-E86A1D67280C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47" creationId="{6A1DF07D-8C71-42FE-83AB-321AA284F110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48" creationId="{BF606B8A-0AE5-4B3C-BC83-565A1F43555E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49" creationId="{DFFF52AE-7C95-411F-B651-9145B4F4FA74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50" creationId="{685438F6-60F9-4C26-8277-5119279FAB90}"/>
          </ac:spMkLst>
        </pc:spChg>
        <pc:spChg chg="add mod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51" creationId="{254EF802-5F88-4850-974D-EE6A72BBDB5B}"/>
          </ac:spMkLst>
        </pc:spChg>
        <pc:spChg chg="add mod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52" creationId="{DAE105A9-2BB7-46CD-9E11-3D650C9FD80A}"/>
          </ac:spMkLst>
        </pc:spChg>
        <pc:spChg chg="add mod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53" creationId="{29BB7016-DB9D-4E13-897A-47CF4A72ECE3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55" creationId="{DC406CC7-E5B7-4ECA-81A4-44F966998010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56" creationId="{A3F0E2F7-02CD-4FF2-ACCD-B90EBAE912B6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57" creationId="{C6336336-B2C8-41C2-AD2E-943B84CD96E1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58" creationId="{F860FFCB-4B9A-4AF0-9544-4938A59BB993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59" creationId="{838ADB2B-942E-44A1-B619-FF9C6DB653E0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60" creationId="{27666960-0005-47F3-9202-71AD55DCCEE0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61" creationId="{7DACD421-CE56-401E-A359-57CF801D2C81}"/>
          </ac:spMkLst>
        </pc:spChg>
        <pc:spChg chg="add mod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62" creationId="{9DD91990-5482-4A5E-AE63-3C74E2F71D2F}"/>
          </ac:spMkLst>
        </pc:spChg>
        <pc:spChg chg="add mod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63" creationId="{E67D3AD4-B756-4A27-9395-46F6D88C0713}"/>
          </ac:spMkLst>
        </pc:spChg>
        <pc:spChg chg="add mod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64" creationId="{9171147A-B9CE-4B96-8E86-346BB3182F7A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66" creationId="{4350F040-5261-47F0-B496-1604FA6FC3BB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67" creationId="{9D2EDEE4-0FC6-4B8F-B4D5-D83B8318F0B5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68" creationId="{962A45C3-2AE3-4F06-8091-3ECFD004E0F1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69" creationId="{8F0B7160-5F89-4AF3-97EB-BD00D6039366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70" creationId="{54BB5C00-F8EC-424A-B896-DD41AAB7B8A8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71" creationId="{29E5E091-C992-47FA-805A-3CC734D4A643}"/>
          </ac:spMkLst>
        </pc:spChg>
        <pc:spChg chg="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72" creationId="{FC75F5FE-DFBC-454B-BD57-895B5A5A4BC7}"/>
          </ac:spMkLst>
        </pc:spChg>
        <pc:spChg chg="add mod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73" creationId="{A11B9299-CADB-4764-A103-2EEC09ED481B}"/>
          </ac:spMkLst>
        </pc:spChg>
        <pc:spChg chg="add mod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74" creationId="{0EE503CC-F9D9-4B3E-8309-4EFDD9057CB9}"/>
          </ac:spMkLst>
        </pc:spChg>
        <pc:spChg chg="add mod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75" creationId="{DFAA2125-ECCD-40D7-85A4-16900C4603BD}"/>
          </ac:spMkLst>
        </pc:spChg>
        <pc:spChg chg="add del mod topLvl">
          <ac:chgData name="Sally Wiezell" userId="139400e3-ecac-4d4a-8423-6c8b78ed3feb" providerId="ADAL" clId="{F83C91C3-DD7D-40B2-93F2-DEA6B08A677B}" dt="2021-01-12T12:42:10.258" v="2235" actId="478"/>
          <ac:spMkLst>
            <pc:docMk/>
            <pc:sldMk cId="3761010624" sldId="340"/>
            <ac:spMk id="76" creationId="{AB01FF53-5EE8-4FC9-8033-3DCD308EF836}"/>
          </ac:spMkLst>
        </pc:spChg>
        <pc:spChg chg="add 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77" creationId="{594B5663-7CE3-420D-9123-28527D7A3EAE}"/>
          </ac:spMkLst>
        </pc:spChg>
        <pc:spChg chg="add 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78" creationId="{E094FED1-05E3-4F57-9800-B53AE2357BAF}"/>
          </ac:spMkLst>
        </pc:spChg>
        <pc:spChg chg="add mod topLvl">
          <ac:chgData name="Sally Wiezell" userId="139400e3-ecac-4d4a-8423-6c8b78ed3feb" providerId="ADAL" clId="{F83C91C3-DD7D-40B2-93F2-DEA6B08A677B}" dt="2021-01-12T12:42:29.465" v="2238" actId="164"/>
          <ac:spMkLst>
            <pc:docMk/>
            <pc:sldMk cId="3761010624" sldId="340"/>
            <ac:spMk id="79" creationId="{258EA074-8E69-46CC-A5FD-E096A862B2DC}"/>
          </ac:spMkLst>
        </pc:spChg>
        <pc:grpChg chg="add del mod ord">
          <ac:chgData name="Sally Wiezell" userId="139400e3-ecac-4d4a-8423-6c8b78ed3feb" providerId="ADAL" clId="{F83C91C3-DD7D-40B2-93F2-DEA6B08A677B}" dt="2021-01-12T12:41:52.750" v="2233" actId="165"/>
          <ac:grpSpMkLst>
            <pc:docMk/>
            <pc:sldMk cId="3761010624" sldId="340"/>
            <ac:grpSpMk id="41" creationId="{49D308FC-C80C-4159-A00C-76EE40796A05}"/>
          </ac:grpSpMkLst>
        </pc:grpChg>
        <pc:grpChg chg="add mod ord">
          <ac:chgData name="Sally Wiezell" userId="139400e3-ecac-4d4a-8423-6c8b78ed3feb" providerId="ADAL" clId="{F83C91C3-DD7D-40B2-93F2-DEA6B08A677B}" dt="2021-01-12T13:00:21.054" v="3263" actId="167"/>
          <ac:grpSpMkLst>
            <pc:docMk/>
            <pc:sldMk cId="3761010624" sldId="340"/>
            <ac:grpSpMk id="42" creationId="{1BD15D74-F878-4E8F-962F-91DD8B8942E9}"/>
          </ac:grpSpMkLst>
        </pc:grpChg>
        <pc:grpChg chg="add del mod">
          <ac:chgData name="Sally Wiezell" userId="139400e3-ecac-4d4a-8423-6c8b78ed3feb" providerId="ADAL" clId="{F83C91C3-DD7D-40B2-93F2-DEA6B08A677B}" dt="2021-01-12T12:41:52.750" v="2233" actId="165"/>
          <ac:grpSpMkLst>
            <pc:docMk/>
            <pc:sldMk cId="3761010624" sldId="340"/>
            <ac:grpSpMk id="43" creationId="{A8B26161-BE99-4F87-B7F0-4AF1F73EA337}"/>
          </ac:grpSpMkLst>
        </pc:grpChg>
        <pc:grpChg chg="add del mod">
          <ac:chgData name="Sally Wiezell" userId="139400e3-ecac-4d4a-8423-6c8b78ed3feb" providerId="ADAL" clId="{F83C91C3-DD7D-40B2-93F2-DEA6B08A677B}" dt="2021-01-12T12:41:52.750" v="2233" actId="165"/>
          <ac:grpSpMkLst>
            <pc:docMk/>
            <pc:sldMk cId="3761010624" sldId="340"/>
            <ac:grpSpMk id="54" creationId="{7D401F06-6086-4095-B5ED-B31DC203887C}"/>
          </ac:grpSpMkLst>
        </pc:grpChg>
        <pc:grpChg chg="add del mod">
          <ac:chgData name="Sally Wiezell" userId="139400e3-ecac-4d4a-8423-6c8b78ed3feb" providerId="ADAL" clId="{F83C91C3-DD7D-40B2-93F2-DEA6B08A677B}" dt="2021-01-12T12:41:52.750" v="2233" actId="165"/>
          <ac:grpSpMkLst>
            <pc:docMk/>
            <pc:sldMk cId="3761010624" sldId="340"/>
            <ac:grpSpMk id="65" creationId="{C712CF6C-EF6B-41A4-82A8-28BDEC14352F}"/>
          </ac:grpSpMkLst>
        </pc:grpChg>
        <pc:grpChg chg="add del mod">
          <ac:chgData name="Sally Wiezell" userId="139400e3-ecac-4d4a-8423-6c8b78ed3feb" providerId="ADAL" clId="{F83C91C3-DD7D-40B2-93F2-DEA6B08A677B}" dt="2021-01-12T12:41:52.750" v="2233" actId="165"/>
          <ac:grpSpMkLst>
            <pc:docMk/>
            <pc:sldMk cId="3761010624" sldId="340"/>
            <ac:grpSpMk id="80" creationId="{25491F8C-7DC8-44AE-BE88-F0811EFF9727}"/>
          </ac:grpSpMkLst>
        </pc:grpChg>
        <pc:grpChg chg="add mod ord">
          <ac:chgData name="Sally Wiezell" userId="139400e3-ecac-4d4a-8423-6c8b78ed3feb" providerId="ADAL" clId="{F83C91C3-DD7D-40B2-93F2-DEA6B08A677B}" dt="2021-01-12T12:42:32.998" v="2239" actId="167"/>
          <ac:grpSpMkLst>
            <pc:docMk/>
            <pc:sldMk cId="3761010624" sldId="340"/>
            <ac:grpSpMk id="81" creationId="{A8093701-CDFE-4C25-B219-2B81759F8693}"/>
          </ac:grpSpMkLst>
        </pc:grpChg>
        <pc:cxnChg chg="add del mod">
          <ac:chgData name="Sally Wiezell" userId="139400e3-ecac-4d4a-8423-6c8b78ed3feb" providerId="ADAL" clId="{F83C91C3-DD7D-40B2-93F2-DEA6B08A677B}" dt="2021-01-12T12:29:04.475" v="1956" actId="478"/>
          <ac:cxnSpMkLst>
            <pc:docMk/>
            <pc:sldMk cId="3761010624" sldId="340"/>
            <ac:cxnSpMk id="21" creationId="{2138B83D-4863-441D-AEE5-2F6D683910FE}"/>
          </ac:cxnSpMkLst>
        </pc:cxnChg>
        <pc:cxnChg chg="add del mod">
          <ac:chgData name="Sally Wiezell" userId="139400e3-ecac-4d4a-8423-6c8b78ed3feb" providerId="ADAL" clId="{F83C91C3-DD7D-40B2-93F2-DEA6B08A677B}" dt="2021-01-12T12:31:05.279" v="1968" actId="478"/>
          <ac:cxnSpMkLst>
            <pc:docMk/>
            <pc:sldMk cId="3761010624" sldId="340"/>
            <ac:cxnSpMk id="26" creationId="{D306FE00-C071-4C68-8249-E3BDDB8ABB24}"/>
          </ac:cxnSpMkLst>
        </pc:cxnChg>
      </pc:sldChg>
    </pc:docChg>
  </pc:docChgLst>
  <pc:docChgLst>
    <pc:chgData name="Sally Wiezell" userId="139400e3-ecac-4d4a-8423-6c8b78ed3feb" providerId="ADAL" clId="{20F56D79-055C-49BF-AC13-B663D3B31282}"/>
    <pc:docChg chg="custSel delSld modSld modSection">
      <pc:chgData name="Sally Wiezell" userId="139400e3-ecac-4d4a-8423-6c8b78ed3feb" providerId="ADAL" clId="{20F56D79-055C-49BF-AC13-B663D3B31282}" dt="2021-01-15T08:21:20.831" v="61" actId="20577"/>
      <pc:docMkLst>
        <pc:docMk/>
      </pc:docMkLst>
      <pc:sldChg chg="addSp modSp modNotesTx">
        <pc:chgData name="Sally Wiezell" userId="139400e3-ecac-4d4a-8423-6c8b78ed3feb" providerId="ADAL" clId="{20F56D79-055C-49BF-AC13-B663D3B31282}" dt="2021-01-15T08:20:24.877" v="34" actId="1076"/>
        <pc:sldMkLst>
          <pc:docMk/>
          <pc:sldMk cId="1857931805" sldId="290"/>
        </pc:sldMkLst>
        <pc:spChg chg="mod">
          <ac:chgData name="Sally Wiezell" userId="139400e3-ecac-4d4a-8423-6c8b78ed3feb" providerId="ADAL" clId="{20F56D79-055C-49BF-AC13-B663D3B31282}" dt="2021-01-15T08:20:05.672" v="3" actId="14100"/>
          <ac:spMkLst>
            <pc:docMk/>
            <pc:sldMk cId="1857931805" sldId="290"/>
            <ac:spMk id="2" creationId="{5F4BB1AD-D998-4BAC-9476-716A8F9858F5}"/>
          </ac:spMkLst>
        </pc:spChg>
        <pc:spChg chg="mod">
          <ac:chgData name="Sally Wiezell" userId="139400e3-ecac-4d4a-8423-6c8b78ed3feb" providerId="ADAL" clId="{20F56D79-055C-49BF-AC13-B663D3B31282}" dt="2021-01-15T08:20:08.234" v="4" actId="14100"/>
          <ac:spMkLst>
            <pc:docMk/>
            <pc:sldMk cId="1857931805" sldId="290"/>
            <ac:spMk id="3" creationId="{55CD303C-6F7A-4071-A086-A021E23C1E86}"/>
          </ac:spMkLst>
        </pc:spChg>
        <pc:spChg chg="add mod">
          <ac:chgData name="Sally Wiezell" userId="139400e3-ecac-4d4a-8423-6c8b78ed3feb" providerId="ADAL" clId="{20F56D79-055C-49BF-AC13-B663D3B31282}" dt="2021-01-15T08:20:24.877" v="34" actId="1076"/>
          <ac:spMkLst>
            <pc:docMk/>
            <pc:sldMk cId="1857931805" sldId="290"/>
            <ac:spMk id="4" creationId="{8F149220-D631-494E-B7FC-5028EB658B12}"/>
          </ac:spMkLst>
        </pc:spChg>
      </pc:sldChg>
      <pc:sldChg chg="modNotesTx">
        <pc:chgData name="Sally Wiezell" userId="139400e3-ecac-4d4a-8423-6c8b78ed3feb" providerId="ADAL" clId="{20F56D79-055C-49BF-AC13-B663D3B31282}" dt="2021-01-15T08:20:40.177" v="38" actId="6549"/>
        <pc:sldMkLst>
          <pc:docMk/>
          <pc:sldMk cId="3189761309" sldId="311"/>
        </pc:sldMkLst>
      </pc:sldChg>
      <pc:sldChg chg="modNotesTx">
        <pc:chgData name="Sally Wiezell" userId="139400e3-ecac-4d4a-8423-6c8b78ed3feb" providerId="ADAL" clId="{20F56D79-055C-49BF-AC13-B663D3B31282}" dt="2021-01-15T08:20:42.272" v="39" actId="6549"/>
        <pc:sldMkLst>
          <pc:docMk/>
          <pc:sldMk cId="2831467280" sldId="312"/>
        </pc:sldMkLst>
      </pc:sldChg>
      <pc:sldChg chg="modNotesTx">
        <pc:chgData name="Sally Wiezell" userId="139400e3-ecac-4d4a-8423-6c8b78ed3feb" providerId="ADAL" clId="{20F56D79-055C-49BF-AC13-B663D3B31282}" dt="2021-01-15T08:20:45.315" v="40" actId="6549"/>
        <pc:sldMkLst>
          <pc:docMk/>
          <pc:sldMk cId="3067049584" sldId="313"/>
        </pc:sldMkLst>
      </pc:sldChg>
      <pc:sldChg chg="modNotesTx">
        <pc:chgData name="Sally Wiezell" userId="139400e3-ecac-4d4a-8423-6c8b78ed3feb" providerId="ADAL" clId="{20F56D79-055C-49BF-AC13-B663D3B31282}" dt="2021-01-15T08:20:47.787" v="41" actId="6549"/>
        <pc:sldMkLst>
          <pc:docMk/>
          <pc:sldMk cId="64945052" sldId="314"/>
        </pc:sldMkLst>
      </pc:sldChg>
      <pc:sldChg chg="modNotesTx">
        <pc:chgData name="Sally Wiezell" userId="139400e3-ecac-4d4a-8423-6c8b78ed3feb" providerId="ADAL" clId="{20F56D79-055C-49BF-AC13-B663D3B31282}" dt="2021-01-15T08:20:50.137" v="42" actId="6549"/>
        <pc:sldMkLst>
          <pc:docMk/>
          <pc:sldMk cId="1963270331" sldId="315"/>
        </pc:sldMkLst>
      </pc:sldChg>
      <pc:sldChg chg="modNotesTx">
        <pc:chgData name="Sally Wiezell" userId="139400e3-ecac-4d4a-8423-6c8b78ed3feb" providerId="ADAL" clId="{20F56D79-055C-49BF-AC13-B663D3B31282}" dt="2021-01-15T08:20:53.163" v="43" actId="6549"/>
        <pc:sldMkLst>
          <pc:docMk/>
          <pc:sldMk cId="3623264949" sldId="316"/>
        </pc:sldMkLst>
      </pc:sldChg>
      <pc:sldChg chg="del">
        <pc:chgData name="Sally Wiezell" userId="139400e3-ecac-4d4a-8423-6c8b78ed3feb" providerId="ADAL" clId="{20F56D79-055C-49BF-AC13-B663D3B31282}" dt="2021-01-15T08:21:15.902" v="52" actId="2696"/>
        <pc:sldMkLst>
          <pc:docMk/>
          <pc:sldMk cId="3885959484" sldId="320"/>
        </pc:sldMkLst>
      </pc:sldChg>
      <pc:sldChg chg="del">
        <pc:chgData name="Sally Wiezell" userId="139400e3-ecac-4d4a-8423-6c8b78ed3feb" providerId="ADAL" clId="{20F56D79-055C-49BF-AC13-B663D3B31282}" dt="2021-01-15T08:21:15.926" v="53" actId="2696"/>
        <pc:sldMkLst>
          <pc:docMk/>
          <pc:sldMk cId="2882012931" sldId="322"/>
        </pc:sldMkLst>
      </pc:sldChg>
      <pc:sldChg chg="del">
        <pc:chgData name="Sally Wiezell" userId="139400e3-ecac-4d4a-8423-6c8b78ed3feb" providerId="ADAL" clId="{20F56D79-055C-49BF-AC13-B663D3B31282}" dt="2021-01-15T08:21:15.956" v="54" actId="2696"/>
        <pc:sldMkLst>
          <pc:docMk/>
          <pc:sldMk cId="600326279" sldId="323"/>
        </pc:sldMkLst>
      </pc:sldChg>
      <pc:sldChg chg="del">
        <pc:chgData name="Sally Wiezell" userId="139400e3-ecac-4d4a-8423-6c8b78ed3feb" providerId="ADAL" clId="{20F56D79-055C-49BF-AC13-B663D3B31282}" dt="2021-01-15T08:21:15.986" v="55" actId="2696"/>
        <pc:sldMkLst>
          <pc:docMk/>
          <pc:sldMk cId="3768197582" sldId="324"/>
        </pc:sldMkLst>
      </pc:sldChg>
      <pc:sldChg chg="del">
        <pc:chgData name="Sally Wiezell" userId="139400e3-ecac-4d4a-8423-6c8b78ed3feb" providerId="ADAL" clId="{20F56D79-055C-49BF-AC13-B663D3B31282}" dt="2021-01-15T08:21:16.006" v="56" actId="2696"/>
        <pc:sldMkLst>
          <pc:docMk/>
          <pc:sldMk cId="1864082251" sldId="325"/>
        </pc:sldMkLst>
      </pc:sldChg>
      <pc:sldChg chg="del">
        <pc:chgData name="Sally Wiezell" userId="139400e3-ecac-4d4a-8423-6c8b78ed3feb" providerId="ADAL" clId="{20F56D79-055C-49BF-AC13-B663D3B31282}" dt="2021-01-15T08:21:16.127" v="58" actId="2696"/>
        <pc:sldMkLst>
          <pc:docMk/>
          <pc:sldMk cId="1979415622" sldId="326"/>
        </pc:sldMkLst>
      </pc:sldChg>
      <pc:sldChg chg="del">
        <pc:chgData name="Sally Wiezell" userId="139400e3-ecac-4d4a-8423-6c8b78ed3feb" providerId="ADAL" clId="{20F56D79-055C-49BF-AC13-B663D3B31282}" dt="2021-01-15T08:21:16.036" v="57" actId="2696"/>
        <pc:sldMkLst>
          <pc:docMk/>
          <pc:sldMk cId="2819600596" sldId="327"/>
        </pc:sldMkLst>
      </pc:sldChg>
      <pc:sldChg chg="modNotesTx">
        <pc:chgData name="Sally Wiezell" userId="139400e3-ecac-4d4a-8423-6c8b78ed3feb" providerId="ADAL" clId="{20F56D79-055C-49BF-AC13-B663D3B31282}" dt="2021-01-15T08:20:55.736" v="44" actId="6549"/>
        <pc:sldMkLst>
          <pc:docMk/>
          <pc:sldMk cId="1037375704" sldId="330"/>
        </pc:sldMkLst>
      </pc:sldChg>
      <pc:sldChg chg="modNotesTx">
        <pc:chgData name="Sally Wiezell" userId="139400e3-ecac-4d4a-8423-6c8b78ed3feb" providerId="ADAL" clId="{20F56D79-055C-49BF-AC13-B663D3B31282}" dt="2021-01-15T08:20:57.847" v="45" actId="6549"/>
        <pc:sldMkLst>
          <pc:docMk/>
          <pc:sldMk cId="1956111114" sldId="331"/>
        </pc:sldMkLst>
      </pc:sldChg>
      <pc:sldChg chg="del">
        <pc:chgData name="Sally Wiezell" userId="139400e3-ecac-4d4a-8423-6c8b78ed3feb" providerId="ADAL" clId="{20F56D79-055C-49BF-AC13-B663D3B31282}" dt="2021-01-15T08:21:15.787" v="50" actId="2696"/>
        <pc:sldMkLst>
          <pc:docMk/>
          <pc:sldMk cId="485217944" sldId="332"/>
        </pc:sldMkLst>
      </pc:sldChg>
      <pc:sldChg chg="del">
        <pc:chgData name="Sally Wiezell" userId="139400e3-ecac-4d4a-8423-6c8b78ed3feb" providerId="ADAL" clId="{20F56D79-055C-49BF-AC13-B663D3B31282}" dt="2021-01-15T08:21:15.866" v="51" actId="2696"/>
        <pc:sldMkLst>
          <pc:docMk/>
          <pc:sldMk cId="160441358" sldId="333"/>
        </pc:sldMkLst>
      </pc:sldChg>
      <pc:sldChg chg="del">
        <pc:chgData name="Sally Wiezell" userId="139400e3-ecac-4d4a-8423-6c8b78ed3feb" providerId="ADAL" clId="{20F56D79-055C-49BF-AC13-B663D3B31282}" dt="2021-01-15T08:21:16.151" v="59" actId="2696"/>
        <pc:sldMkLst>
          <pc:docMk/>
          <pc:sldMk cId="1896164083" sldId="334"/>
        </pc:sldMkLst>
      </pc:sldChg>
      <pc:sldChg chg="modNotesTx">
        <pc:chgData name="Sally Wiezell" userId="139400e3-ecac-4d4a-8423-6c8b78ed3feb" providerId="ADAL" clId="{20F56D79-055C-49BF-AC13-B663D3B31282}" dt="2021-01-15T08:21:04.501" v="47" actId="6549"/>
        <pc:sldMkLst>
          <pc:docMk/>
          <pc:sldMk cId="2135224283" sldId="335"/>
        </pc:sldMkLst>
      </pc:sldChg>
      <pc:sldChg chg="modSp modNotesTx">
        <pc:chgData name="Sally Wiezell" userId="139400e3-ecac-4d4a-8423-6c8b78ed3feb" providerId="ADAL" clId="{20F56D79-055C-49BF-AC13-B663D3B31282}" dt="2021-01-15T08:21:20.831" v="61" actId="20577"/>
        <pc:sldMkLst>
          <pc:docMk/>
          <pc:sldMk cId="2263445521" sldId="336"/>
        </pc:sldMkLst>
        <pc:spChg chg="mod">
          <ac:chgData name="Sally Wiezell" userId="139400e3-ecac-4d4a-8423-6c8b78ed3feb" providerId="ADAL" clId="{20F56D79-055C-49BF-AC13-B663D3B31282}" dt="2021-01-15T08:21:20.831" v="61" actId="20577"/>
          <ac:spMkLst>
            <pc:docMk/>
            <pc:sldMk cId="2263445521" sldId="336"/>
            <ac:spMk id="58" creationId="{3C821726-C9A4-425C-B612-4FC50B3E96F9}"/>
          </ac:spMkLst>
        </pc:spChg>
      </pc:sldChg>
      <pc:sldChg chg="modNotesTx">
        <pc:chgData name="Sally Wiezell" userId="139400e3-ecac-4d4a-8423-6c8b78ed3feb" providerId="ADAL" clId="{20F56D79-055C-49BF-AC13-B663D3B31282}" dt="2021-01-15T08:21:06.767" v="48" actId="6549"/>
        <pc:sldMkLst>
          <pc:docMk/>
          <pc:sldMk cId="3292696480" sldId="337"/>
        </pc:sldMkLst>
      </pc:sldChg>
      <pc:sldChg chg="del">
        <pc:chgData name="Sally Wiezell" userId="139400e3-ecac-4d4a-8423-6c8b78ed3feb" providerId="ADAL" clId="{20F56D79-055C-49BF-AC13-B663D3B31282}" dt="2021-01-15T08:21:15.736" v="49" actId="2696"/>
        <pc:sldMkLst>
          <pc:docMk/>
          <pc:sldMk cId="4164475481" sldId="338"/>
        </pc:sldMkLst>
      </pc:sldChg>
      <pc:sldChg chg="modNotesTx">
        <pc:chgData name="Sally Wiezell" userId="139400e3-ecac-4d4a-8423-6c8b78ed3feb" providerId="ADAL" clId="{20F56D79-055C-49BF-AC13-B663D3B31282}" dt="2021-01-15T08:20:37.307" v="37" actId="6549"/>
        <pc:sldMkLst>
          <pc:docMk/>
          <pc:sldMk cId="3761010624" sldId="340"/>
        </pc:sldMkLst>
      </pc:sldChg>
      <pc:sldChg chg="delSp modNotesTx">
        <pc:chgData name="Sally Wiezell" userId="139400e3-ecac-4d4a-8423-6c8b78ed3feb" providerId="ADAL" clId="{20F56D79-055C-49BF-AC13-B663D3B31282}" dt="2021-01-15T08:20:34.236" v="36" actId="478"/>
        <pc:sldMkLst>
          <pc:docMk/>
          <pc:sldMk cId="4151974488" sldId="341"/>
        </pc:sldMkLst>
        <pc:spChg chg="del">
          <ac:chgData name="Sally Wiezell" userId="139400e3-ecac-4d4a-8423-6c8b78ed3feb" providerId="ADAL" clId="{20F56D79-055C-49BF-AC13-B663D3B31282}" dt="2021-01-15T08:20:34.236" v="36" actId="478"/>
          <ac:spMkLst>
            <pc:docMk/>
            <pc:sldMk cId="4151974488" sldId="341"/>
            <ac:spMk id="5" creationId="{C6B3DF38-7E5F-4FEE-83DE-B81CBFC4CE0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9F893-4F63-435C-8375-6AAE643545E9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BE136-CC37-4BD0-B948-4F734FB8C8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6573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42CCA-F011-46CA-B4AE-D8CB4AFC968E}" type="datetimeFigureOut">
              <a:rPr lang="en-GB" smtClean="0"/>
              <a:t>15/01/2021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1C740-7330-441A-80F0-A683365F94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717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1C740-7330-441A-80F0-A683365F947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699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1C740-7330-441A-80F0-A683365F9479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439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1C740-7330-441A-80F0-A683365F9479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328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1C740-7330-441A-80F0-A683365F9479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575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1C740-7330-441A-80F0-A683365F9479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023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1C740-7330-441A-80F0-A683365F9479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0106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1C740-7330-441A-80F0-A683365F9479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731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1C740-7330-441A-80F0-A683365F947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45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1C740-7330-441A-80F0-A683365F947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910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1C740-7330-441A-80F0-A683365F9479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2976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1C740-7330-441A-80F0-A683365F947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7990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1C740-7330-441A-80F0-A683365F947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197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1C740-7330-441A-80F0-A683365F9479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235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1C740-7330-441A-80F0-A683365F947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075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1C740-7330-441A-80F0-A683365F9479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986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mbio 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2E22-05B8-4BC2-9A00-5A1F43BFFACA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FAA1D1-31C1-48CB-964E-12299B7767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303" b="10301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D830B935-12C8-40F7-B42B-F8436B830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17BE-BA58-4B59-88D5-A8C7B239E9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82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slide grey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3300" y="2528211"/>
            <a:ext cx="7151370" cy="1516380"/>
          </a:xfrm>
        </p:spPr>
        <p:txBody>
          <a:bodyPr anchor="ctr" anchorCtr="0">
            <a:noAutofit/>
          </a:bodyPr>
          <a:lstStyle>
            <a:lvl1pPr algn="l"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4A264F-5450-44E4-985E-37A80A1580F4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1617BE-BA58-4B59-88D5-A8C7B239E9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Bildobjekt 6">
            <a:extLst>
              <a:ext uri="{FF2B5EF4-FFF2-40B4-BE49-F238E27FC236}">
                <a16:creationId xmlns:a16="http://schemas.microsoft.com/office/drawing/2014/main" id="{8FAF59F6-7526-46F9-AE67-D399FBB04F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84183" y="6311695"/>
            <a:ext cx="291542" cy="31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63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Text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13661" y="1076818"/>
            <a:ext cx="5040139" cy="813043"/>
          </a:xfrm>
        </p:spPr>
        <p:txBody>
          <a:bodyPr anchor="ctr" anchorCtr="0">
            <a:noAutofit/>
          </a:bodyPr>
          <a:lstStyle>
            <a:lvl1pPr algn="l">
              <a:defRPr sz="2600"/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13660" y="2578880"/>
            <a:ext cx="5029201" cy="515786"/>
          </a:xfrm>
        </p:spPr>
        <p:txBody>
          <a:bodyPr anchor="b">
            <a:noAutofit/>
          </a:bodyPr>
          <a:lstStyle>
            <a:lvl1pPr marL="0" indent="0" algn="l"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r>
              <a:rPr lang="en-US"/>
              <a:t>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3339-8BA7-49A1-8F5C-815C510BA4AB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17BE-BA58-4B59-88D5-A8C7B239E9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309D7E0-6DC9-45EB-ABBC-27F096CC5A7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5878340" cy="5908431"/>
          </a:xfrm>
        </p:spPr>
        <p:txBody>
          <a:bodyPr/>
          <a:lstStyle/>
          <a:p>
            <a:r>
              <a:rPr lang="en-US" dirty="0"/>
              <a:t>Click icon to </a:t>
            </a:r>
            <a:r>
              <a:rPr lang="en-US"/>
              <a:t>add picture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C548093-C250-4BAB-99AA-40D28DC20E1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313487" y="3267664"/>
            <a:ext cx="5029201" cy="1828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651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Text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1076818"/>
            <a:ext cx="5040138" cy="813043"/>
          </a:xfrm>
        </p:spPr>
        <p:txBody>
          <a:bodyPr anchor="ctr" anchorCtr="0">
            <a:noAutofit/>
          </a:bodyPr>
          <a:lstStyle>
            <a:lvl1pPr algn="l">
              <a:defRPr sz="2600"/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2578880"/>
            <a:ext cx="5029201" cy="515786"/>
          </a:xfrm>
        </p:spPr>
        <p:txBody>
          <a:bodyPr anchor="b">
            <a:noAutofit/>
          </a:bodyPr>
          <a:lstStyle>
            <a:lvl1pPr marL="0" indent="0" algn="l"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r>
              <a:rPr lang="en-US"/>
              <a:t>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613A-4647-4FB7-930D-3A1B957D8F87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17BE-BA58-4B59-88D5-A8C7B239E9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309D7E0-6DC9-45EB-ABBC-27F096CC5A7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13660" y="0"/>
            <a:ext cx="5878340" cy="5908431"/>
          </a:xfrm>
        </p:spPr>
        <p:txBody>
          <a:bodyPr/>
          <a:lstStyle/>
          <a:p>
            <a:r>
              <a:rPr lang="en-US" dirty="0"/>
              <a:t>Click icon to </a:t>
            </a:r>
            <a:r>
              <a:rPr lang="en-US"/>
              <a:t>add picture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C548093-C250-4BAB-99AA-40D28DC20E1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267661"/>
            <a:ext cx="5029201" cy="1828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29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199" y="365125"/>
            <a:ext cx="10515600" cy="1325563"/>
          </a:xfrm>
        </p:spPr>
        <p:txBody>
          <a:bodyPr anchor="ctr" anchorCtr="0">
            <a:noAutofit/>
          </a:bodyPr>
          <a:lstStyle>
            <a:lvl1pPr algn="l">
              <a:defRPr sz="2600"/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A13F-910D-4AAE-9D81-1F7EC0392681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17BE-BA58-4B59-88D5-A8C7B239E9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C548093-C250-4BAB-99AA-40D28DC20E1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3299" y="2821778"/>
            <a:ext cx="4810760" cy="28575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57196AD-2BB3-416B-AE60-5E4F7EA3BC3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33148" y="2821777"/>
            <a:ext cx="4810760" cy="285750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A14EC35-C671-413C-BD85-B7C6B34C06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3299" y="2135675"/>
            <a:ext cx="4810760" cy="515786"/>
          </a:xfrm>
        </p:spPr>
        <p:txBody>
          <a:bodyPr anchor="b"/>
          <a:lstStyle>
            <a:lvl1pPr marL="0" indent="0">
              <a:buNone/>
              <a:defRPr sz="23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D917801-6D08-4BD4-B22C-14FC27A3B42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33149" y="2135676"/>
            <a:ext cx="5029201" cy="515786"/>
          </a:xfrm>
        </p:spPr>
        <p:txBody>
          <a:bodyPr anchor="b"/>
          <a:lstStyle>
            <a:lvl1pPr marL="0" indent="0">
              <a:buNone/>
              <a:defRPr sz="23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5813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C8E3-29B4-41FB-866C-994B4428475B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17BE-BA58-4B59-88D5-A8C7B239E9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D240182-6A4F-4493-9F7E-7796570A72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9788" y="1808163"/>
            <a:ext cx="10514012" cy="435768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01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6E8A-1130-4BD2-AB14-A43D8E6D997D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17BE-BA58-4B59-88D5-A8C7B239E9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C548093-C250-4BAB-99AA-40D28DC20E1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427298" y="2491476"/>
            <a:ext cx="8314055" cy="240855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D02ACB-2066-4593-B242-A5C58D9095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7298" y="1424676"/>
            <a:ext cx="5040138" cy="813043"/>
          </a:xfrm>
        </p:spPr>
        <p:txBody>
          <a:bodyPr/>
          <a:lstStyle/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89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8F6E8A-1130-4BD2-AB14-A43D8E6D997D}" type="datetime1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1617BE-BA58-4B59-88D5-A8C7B239E9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C548093-C250-4BAB-99AA-40D28DC20E1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427298" y="2491476"/>
            <a:ext cx="8314055" cy="24085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D02ACB-2066-4593-B242-A5C58D9095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7298" y="1424676"/>
            <a:ext cx="5040138" cy="813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F97ECF5-E8DB-43B8-A698-B2695D7A49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84183" y="6311695"/>
            <a:ext cx="291542" cy="31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404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84184CB-3F07-4F1A-A60A-C024BFEC24A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Click icon to </a:t>
            </a:r>
            <a:r>
              <a:rPr lang="en-US"/>
              <a:t>add picture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BD1C-10CF-4FA9-98F4-A1DEBB7788E9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17BE-BA58-4B59-88D5-A8C7B239E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145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D5C0-46CD-42D5-81FB-A6110B066A84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17BE-BA58-4B59-88D5-A8C7B239E9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937F76A4-4E53-488B-B4B8-79CD6C5F6727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Click icon to </a:t>
            </a:r>
            <a:r>
              <a:rPr lang="en-US"/>
              <a:t>add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57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8496-B9F6-4A0C-9F40-2333E55236F9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17BE-BA58-4B59-88D5-A8C7B239E91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Bildobjekt 6">
            <a:extLst>
              <a:ext uri="{FF2B5EF4-FFF2-40B4-BE49-F238E27FC236}">
                <a16:creationId xmlns:a16="http://schemas.microsoft.com/office/drawing/2014/main" id="{BCA62D6E-F0F3-436A-8865-59CFBC0657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0000" y="935227"/>
            <a:ext cx="4572000" cy="498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76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m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6A37-0F03-4619-BC5A-F33AE128C5E4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FDCE406-B53F-4BF1-93A5-A0D0762642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384" y="2035660"/>
            <a:ext cx="10501232" cy="278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109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C8E3-29B4-41FB-866C-994B4428475B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17BE-BA58-4B59-88D5-A8C7B239E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79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19460-D695-4A7D-A011-4B250EE8ACA6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17BE-BA58-4B59-88D5-A8C7B239E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71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5017022-411D-4310-AD39-68C1CA5577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82289" y="6311694"/>
            <a:ext cx="1197506" cy="3177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3299" y="2528210"/>
            <a:ext cx="7151370" cy="1516380"/>
          </a:xfrm>
        </p:spPr>
        <p:txBody>
          <a:bodyPr anchor="ctr" anchorCtr="0">
            <a:noAutofit/>
          </a:bodyPr>
          <a:lstStyle>
            <a:lvl1pPr algn="l"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3299" y="4044589"/>
            <a:ext cx="5029201" cy="317705"/>
          </a:xfrm>
        </p:spPr>
        <p:txBody>
          <a:bodyPr>
            <a:noAutofit/>
          </a:bodyPr>
          <a:lstStyle>
            <a:lvl1pPr marL="0" indent="0" algn="l">
              <a:buNone/>
              <a:defRPr sz="17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451563A-3D18-4035-A2BC-C82DFB155E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3300" y="4362295"/>
            <a:ext cx="2741613" cy="317705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29BA174-40B0-4408-8C0C-61CC9DEB7724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839788" y="6311695"/>
            <a:ext cx="2741612" cy="31770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C10B2-1995-4608-8CE9-F5CFC6668CDB}" type="datetime1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073198-D2A2-4869-BF2F-DBB2C06C83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038600" y="6311695"/>
            <a:ext cx="4114800" cy="31770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95A5632-2B0C-4FBE-9D7D-3F548DF531D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10600" y="6308725"/>
            <a:ext cx="1769076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1617BE-BA58-4B59-88D5-A8C7B239E9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0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5017022-411D-4310-AD39-68C1CA5577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82289" y="6311694"/>
            <a:ext cx="1197506" cy="3177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3299" y="2528210"/>
            <a:ext cx="7151370" cy="1516380"/>
          </a:xfrm>
        </p:spPr>
        <p:txBody>
          <a:bodyPr anchor="ctr" anchorCtr="0">
            <a:noAutofit/>
          </a:bodyPr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3299" y="4044589"/>
            <a:ext cx="5029201" cy="317705"/>
          </a:xfrm>
        </p:spPr>
        <p:txBody>
          <a:bodyPr>
            <a:noAutofit/>
          </a:bodyPr>
          <a:lstStyle>
            <a:lvl1pPr marL="0" indent="0" algn="l">
              <a:buNone/>
              <a:defRPr sz="1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451563A-3D18-4035-A2BC-C82DFB155E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3300" y="4362295"/>
            <a:ext cx="2741613" cy="317705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tx1"/>
                </a:solidFill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D29BA174-40B0-4408-8C0C-61CC9DEB7724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839788" y="6311695"/>
            <a:ext cx="2741612" cy="31770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62C10B2-1995-4608-8CE9-F5CFC6668CDB}" type="datetime1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073198-D2A2-4869-BF2F-DBB2C06C83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038600" y="6311695"/>
            <a:ext cx="4114800" cy="31770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95A5632-2B0C-4FBE-9D7D-3F548DF531D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10600" y="6308725"/>
            <a:ext cx="1769076" cy="320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1617BE-BA58-4B59-88D5-A8C7B239E9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Bildobjekt 7">
            <a:extLst>
              <a:ext uri="{FF2B5EF4-FFF2-40B4-BE49-F238E27FC236}">
                <a16:creationId xmlns:a16="http://schemas.microsoft.com/office/drawing/2014/main" id="{8C57EC55-013F-4FC5-8FCC-6AD348F8AF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82289" y="6311694"/>
            <a:ext cx="1197506" cy="31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96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slide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3300" y="2528211"/>
            <a:ext cx="7151370" cy="1516380"/>
          </a:xfrm>
        </p:spPr>
        <p:txBody>
          <a:bodyPr anchor="ctr" anchorCtr="0">
            <a:noAutofit/>
          </a:bodyPr>
          <a:lstStyle>
            <a:lvl1pPr algn="l"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B61CCA-4803-4212-88B6-AB02BABA5E86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1617BE-BA58-4B59-88D5-A8C7B239E9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Bildobjekt 6">
            <a:extLst>
              <a:ext uri="{FF2B5EF4-FFF2-40B4-BE49-F238E27FC236}">
                <a16:creationId xmlns:a16="http://schemas.microsoft.com/office/drawing/2014/main" id="{8FAF59F6-7526-46F9-AE67-D399FBB04F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84183" y="6311695"/>
            <a:ext cx="291542" cy="31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91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slide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3300" y="2528211"/>
            <a:ext cx="7151370" cy="1516380"/>
          </a:xfrm>
        </p:spPr>
        <p:txBody>
          <a:bodyPr anchor="ctr" anchorCtr="0">
            <a:noAutofit/>
          </a:bodyPr>
          <a:lstStyle>
            <a:lvl1pPr algn="l"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607100-AF8A-4C4B-B101-96601E809D2A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1617BE-BA58-4B59-88D5-A8C7B239E9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Bildobjekt 6">
            <a:extLst>
              <a:ext uri="{FF2B5EF4-FFF2-40B4-BE49-F238E27FC236}">
                <a16:creationId xmlns:a16="http://schemas.microsoft.com/office/drawing/2014/main" id="{8FAF59F6-7526-46F9-AE67-D399FBB04F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84183" y="6311695"/>
            <a:ext cx="291542" cy="31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38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slide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3300" y="2528211"/>
            <a:ext cx="7151370" cy="1516380"/>
          </a:xfrm>
        </p:spPr>
        <p:txBody>
          <a:bodyPr anchor="ctr" anchorCtr="0">
            <a:noAutofit/>
          </a:bodyPr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884D-7910-481E-B1B8-D9D7B2BD61C8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17BE-BA58-4B59-88D5-A8C7B239E91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987E7C-9B27-48C1-8053-97D6797FB9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84183" y="6311696"/>
            <a:ext cx="291542" cy="31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988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slide gree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3300" y="2528211"/>
            <a:ext cx="7151370" cy="1516380"/>
          </a:xfrm>
        </p:spPr>
        <p:txBody>
          <a:bodyPr anchor="ctr" anchorCtr="0">
            <a:noAutofit/>
          </a:bodyPr>
          <a:lstStyle>
            <a:lvl1pPr algn="l"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7D780-5990-4BD0-BB7B-E4C88493F4C1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1617BE-BA58-4B59-88D5-A8C7B239E9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Bildobjekt 6">
            <a:extLst>
              <a:ext uri="{FF2B5EF4-FFF2-40B4-BE49-F238E27FC236}">
                <a16:creationId xmlns:a16="http://schemas.microsoft.com/office/drawing/2014/main" id="{8FAF59F6-7526-46F9-AE67-D399FBB04F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84183" y="6311695"/>
            <a:ext cx="291542" cy="31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2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slide orang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3300" y="2528211"/>
            <a:ext cx="7151370" cy="1516380"/>
          </a:xfrm>
        </p:spPr>
        <p:txBody>
          <a:bodyPr anchor="ctr" anchorCtr="0">
            <a:noAutofit/>
          </a:bodyPr>
          <a:lstStyle>
            <a:lvl1pPr algn="l"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560C30-7F8B-477A-BDF5-C693FFBC5253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1617BE-BA58-4B59-88D5-A8C7B239E9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Bildobjekt 6">
            <a:extLst>
              <a:ext uri="{FF2B5EF4-FFF2-40B4-BE49-F238E27FC236}">
                <a16:creationId xmlns:a16="http://schemas.microsoft.com/office/drawing/2014/main" id="{8FAF59F6-7526-46F9-AE67-D399FBB04F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84183" y="6311695"/>
            <a:ext cx="291542" cy="31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5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402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9788" y="6311695"/>
            <a:ext cx="2741612" cy="31770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262C10B2-1995-4608-8CE9-F5CFC6668CDB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11695"/>
            <a:ext cx="4114800" cy="31770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08725"/>
            <a:ext cx="2743200" cy="3206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1617BE-BA58-4B59-88D5-A8C7B239E9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13B89E-3E4A-48EC-A075-49F457785DD4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11584183" y="6311695"/>
            <a:ext cx="291542" cy="31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2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8" r:id="rId3"/>
    <p:sldLayoutId id="2147483679" r:id="rId4"/>
    <p:sldLayoutId id="2147483666" r:id="rId5"/>
    <p:sldLayoutId id="2147483656" r:id="rId6"/>
    <p:sldLayoutId id="2147483667" r:id="rId7"/>
    <p:sldLayoutId id="2147483668" r:id="rId8"/>
    <p:sldLayoutId id="2147483669" r:id="rId9"/>
    <p:sldLayoutId id="2147483670" r:id="rId10"/>
    <p:sldLayoutId id="2147483674" r:id="rId11"/>
    <p:sldLayoutId id="2147483662" r:id="rId12"/>
    <p:sldLayoutId id="2147483675" r:id="rId13"/>
    <p:sldLayoutId id="2147483681" r:id="rId14"/>
    <p:sldLayoutId id="2147483676" r:id="rId15"/>
    <p:sldLayoutId id="2147483680" r:id="rId16"/>
    <p:sldLayoutId id="2147483658" r:id="rId17"/>
    <p:sldLayoutId id="2147483660" r:id="rId18"/>
    <p:sldLayoutId id="2147483671" r:id="rId19"/>
    <p:sldLayoutId id="2147483654" r:id="rId20"/>
    <p:sldLayoutId id="2147483655" r:id="rId2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̶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̶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̶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̶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1139" userDrawn="1">
          <p15:clr>
            <a:srgbClr val="F26B43"/>
          </p15:clr>
        </p15:guide>
        <p15:guide id="3" orient="horz" pos="23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  <p15:guide id="5" orient="horz" pos="3974" userDrawn="1">
          <p15:clr>
            <a:srgbClr val="F26B43"/>
          </p15:clr>
        </p15:guide>
        <p15:guide id="6" orient="horz" pos="4176" userDrawn="1">
          <p15:clr>
            <a:srgbClr val="F26B43"/>
          </p15:clr>
        </p15:guide>
        <p15:guide id="7" pos="529" userDrawn="1">
          <p15:clr>
            <a:srgbClr val="F26B43"/>
          </p15:clr>
        </p15:guide>
        <p15:guide id="8" pos="7151" userDrawn="1">
          <p15:clr>
            <a:srgbClr val="F26B43"/>
          </p15:clr>
        </p15:guide>
        <p15:guide id="9" orient="horz" pos="10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BB1AD-D998-4BAC-9476-716A8F985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3298" y="2528210"/>
            <a:ext cx="9869947" cy="1516380"/>
          </a:xfrm>
        </p:spPr>
        <p:txBody>
          <a:bodyPr/>
          <a:lstStyle/>
          <a:p>
            <a:r>
              <a:rPr lang="en-US" dirty="0" err="1"/>
              <a:t>Skillnaden</a:t>
            </a:r>
            <a:r>
              <a:rPr lang="en-US" dirty="0"/>
              <a:t> </a:t>
            </a:r>
            <a:r>
              <a:rPr lang="en-US" dirty="0" err="1"/>
              <a:t>mellan</a:t>
            </a:r>
            <a:r>
              <a:rPr lang="en-US" dirty="0"/>
              <a:t> presentation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datastruktur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CD303C-6F7A-4071-A086-A021E23C1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299" y="4044589"/>
            <a:ext cx="9112301" cy="317705"/>
          </a:xfrm>
        </p:spPr>
        <p:txBody>
          <a:bodyPr/>
          <a:lstStyle/>
          <a:p>
            <a:r>
              <a:rPr lang="en-US" dirty="0" err="1"/>
              <a:t>Jämförelse</a:t>
            </a:r>
            <a:r>
              <a:rPr lang="en-US" dirty="0"/>
              <a:t> </a:t>
            </a:r>
            <a:r>
              <a:rPr lang="en-US" dirty="0" err="1"/>
              <a:t>mellan</a:t>
            </a:r>
            <a:r>
              <a:rPr lang="en-US" dirty="0"/>
              <a:t> </a:t>
            </a:r>
            <a:r>
              <a:rPr lang="en-US" dirty="0" err="1"/>
              <a:t>openEHR-modellering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traditionella</a:t>
            </a:r>
            <a:r>
              <a:rPr lang="en-US" dirty="0"/>
              <a:t> </a:t>
            </a:r>
            <a:r>
              <a:rPr lang="en-US" dirty="0" err="1"/>
              <a:t>sökordsmallar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49220-D631-494E-B7FC-5028EB658B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3298" y="4362294"/>
            <a:ext cx="2741613" cy="317705"/>
          </a:xfrm>
        </p:spPr>
        <p:txBody>
          <a:bodyPr/>
          <a:lstStyle/>
          <a:p>
            <a:r>
              <a:rPr lang="sv-SE" dirty="0"/>
              <a:t>Sally Wiezell, 2021-01-13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931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CF592-63AC-41F0-9D1E-EF200E5A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på tillämpningar – stöd i arbetsprocess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B32AD-46A4-4866-ADDA-E1400A6E2C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9788" y="1808164"/>
            <a:ext cx="4050711" cy="613800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Inmatning och utmatning skiljer sig</a:t>
            </a:r>
          </a:p>
          <a:p>
            <a:endParaRPr lang="en-GB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713363-DCB9-4597-9187-0FF143E869A9}"/>
              </a:ext>
            </a:extLst>
          </p:cNvPr>
          <p:cNvSpPr txBox="1">
            <a:spLocks/>
          </p:cNvSpPr>
          <p:nvPr/>
        </p:nvSpPr>
        <p:spPr>
          <a:xfrm>
            <a:off x="7317331" y="27294"/>
            <a:ext cx="4929261" cy="4688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>
                <a:solidFill>
                  <a:schemeClr val="tx1"/>
                </a:solidFill>
              </a:rPr>
              <a:t>Skillnaden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mellan</a:t>
            </a:r>
            <a:r>
              <a:rPr lang="en-US" sz="1600" dirty="0">
                <a:solidFill>
                  <a:schemeClr val="tx1"/>
                </a:solidFill>
              </a:rPr>
              <a:t> presentation </a:t>
            </a:r>
            <a:r>
              <a:rPr lang="en-US" sz="1600" dirty="0" err="1">
                <a:solidFill>
                  <a:schemeClr val="tx1"/>
                </a:solidFill>
              </a:rPr>
              <a:t>och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datastruktur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E44477F-28EF-4E70-9FC4-37368C31B775}"/>
              </a:ext>
            </a:extLst>
          </p:cNvPr>
          <p:cNvSpPr txBox="1">
            <a:spLocks/>
          </p:cNvSpPr>
          <p:nvPr/>
        </p:nvSpPr>
        <p:spPr>
          <a:xfrm>
            <a:off x="7231606" y="322550"/>
            <a:ext cx="4792784" cy="3472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/>
              <a:t>Jämförelse mellan openEHR-modellering och traditionella sökordsmallar</a:t>
            </a:r>
            <a:endParaRPr lang="en-GB" sz="1050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6089924D-64C3-4C02-BD98-6454B8F94625}"/>
              </a:ext>
            </a:extLst>
          </p:cNvPr>
          <p:cNvSpPr txBox="1">
            <a:spLocks/>
          </p:cNvSpPr>
          <p:nvPr/>
        </p:nvSpPr>
        <p:spPr>
          <a:xfrm>
            <a:off x="1266091" y="3110712"/>
            <a:ext cx="2391509" cy="3569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b="1" dirty="0">
                <a:solidFill>
                  <a:schemeClr val="tx2"/>
                </a:solidFill>
              </a:rPr>
              <a:t>Inskrivning</a:t>
            </a:r>
          </a:p>
        </p:txBody>
      </p:sp>
      <p:sp>
        <p:nvSpPr>
          <p:cNvPr id="89" name="Text Placeholder 2">
            <a:extLst>
              <a:ext uri="{FF2B5EF4-FFF2-40B4-BE49-F238E27FC236}">
                <a16:creationId xmlns:a16="http://schemas.microsoft.com/office/drawing/2014/main" id="{5E3D4E14-0604-450A-AF18-4CEBA04A5EDF}"/>
              </a:ext>
            </a:extLst>
          </p:cNvPr>
          <p:cNvSpPr txBox="1">
            <a:spLocks/>
          </p:cNvSpPr>
          <p:nvPr/>
        </p:nvSpPr>
        <p:spPr>
          <a:xfrm>
            <a:off x="2159185" y="2399656"/>
            <a:ext cx="967057" cy="3569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600" i="1" u="sng" dirty="0"/>
              <a:t>Inmatning</a:t>
            </a:r>
          </a:p>
        </p:txBody>
      </p:sp>
      <p:sp>
        <p:nvSpPr>
          <p:cNvPr id="90" name="Text Placeholder 2">
            <a:extLst>
              <a:ext uri="{FF2B5EF4-FFF2-40B4-BE49-F238E27FC236}">
                <a16:creationId xmlns:a16="http://schemas.microsoft.com/office/drawing/2014/main" id="{01326FDB-DEC2-4E01-9137-AC815A4B1778}"/>
              </a:ext>
            </a:extLst>
          </p:cNvPr>
          <p:cNvSpPr txBox="1">
            <a:spLocks/>
          </p:cNvSpPr>
          <p:nvPr/>
        </p:nvSpPr>
        <p:spPr>
          <a:xfrm>
            <a:off x="7849230" y="2393712"/>
            <a:ext cx="967057" cy="3569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600" i="1" u="sng" dirty="0"/>
              <a:t>Utmatning</a:t>
            </a:r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7435A168-3C6C-4954-8E5D-75CEE4DAA04A}"/>
              </a:ext>
            </a:extLst>
          </p:cNvPr>
          <p:cNvSpPr txBox="1">
            <a:spLocks/>
          </p:cNvSpPr>
          <p:nvPr/>
        </p:nvSpPr>
        <p:spPr>
          <a:xfrm>
            <a:off x="1266091" y="3418032"/>
            <a:ext cx="511751" cy="35329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200" dirty="0">
                <a:solidFill>
                  <a:schemeClr val="tx2"/>
                </a:solidFill>
              </a:rPr>
              <a:t>Vikt</a:t>
            </a:r>
          </a:p>
          <a:p>
            <a:endParaRPr lang="en-GB" dirty="0"/>
          </a:p>
        </p:txBody>
      </p:sp>
      <p:sp>
        <p:nvSpPr>
          <p:cNvPr id="55" name="Text Placeholder 2">
            <a:extLst>
              <a:ext uri="{FF2B5EF4-FFF2-40B4-BE49-F238E27FC236}">
                <a16:creationId xmlns:a16="http://schemas.microsoft.com/office/drawing/2014/main" id="{C1FA7FB3-756D-429E-97EA-5BC2404E1553}"/>
              </a:ext>
            </a:extLst>
          </p:cNvPr>
          <p:cNvSpPr txBox="1">
            <a:spLocks/>
          </p:cNvSpPr>
          <p:nvPr/>
        </p:nvSpPr>
        <p:spPr>
          <a:xfrm>
            <a:off x="1685726" y="3398070"/>
            <a:ext cx="459077" cy="4117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b="1" i="1" dirty="0">
                <a:solidFill>
                  <a:schemeClr val="tx2"/>
                </a:solidFill>
              </a:rPr>
              <a:t>XX</a:t>
            </a:r>
          </a:p>
          <a:p>
            <a:endParaRPr lang="en-GB" sz="2000" b="1" dirty="0"/>
          </a:p>
        </p:txBody>
      </p:sp>
      <p:sp>
        <p:nvSpPr>
          <p:cNvPr id="57" name="Text Placeholder 2">
            <a:extLst>
              <a:ext uri="{FF2B5EF4-FFF2-40B4-BE49-F238E27FC236}">
                <a16:creationId xmlns:a16="http://schemas.microsoft.com/office/drawing/2014/main" id="{A9FCC780-BF86-4527-8B70-A4787E18D914}"/>
              </a:ext>
            </a:extLst>
          </p:cNvPr>
          <p:cNvSpPr txBox="1">
            <a:spLocks/>
          </p:cNvSpPr>
          <p:nvPr/>
        </p:nvSpPr>
        <p:spPr>
          <a:xfrm>
            <a:off x="7849230" y="3110712"/>
            <a:ext cx="2391509" cy="3569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b="1" dirty="0">
                <a:solidFill>
                  <a:schemeClr val="tx2"/>
                </a:solidFill>
              </a:rPr>
              <a:t>Utskrivning</a:t>
            </a:r>
          </a:p>
        </p:txBody>
      </p:sp>
      <p:sp>
        <p:nvSpPr>
          <p:cNvPr id="58" name="Text Placeholder 2">
            <a:extLst>
              <a:ext uri="{FF2B5EF4-FFF2-40B4-BE49-F238E27FC236}">
                <a16:creationId xmlns:a16="http://schemas.microsoft.com/office/drawing/2014/main" id="{94CB07A0-E136-4F4A-8CD6-2C8D5BA41651}"/>
              </a:ext>
            </a:extLst>
          </p:cNvPr>
          <p:cNvSpPr txBox="1">
            <a:spLocks/>
          </p:cNvSpPr>
          <p:nvPr/>
        </p:nvSpPr>
        <p:spPr>
          <a:xfrm>
            <a:off x="7849230" y="3418033"/>
            <a:ext cx="2564928" cy="2411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200" dirty="0">
                <a:solidFill>
                  <a:schemeClr val="tx2"/>
                </a:solidFill>
              </a:rPr>
              <a:t>Inskrivningsvikt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37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7" grpId="0"/>
      <p:bldP spid="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CF592-63AC-41F0-9D1E-EF200E5A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på tillämpningar – stöd i arbetsprocess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B32AD-46A4-4866-ADDA-E1400A6E2C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9788" y="1808164"/>
            <a:ext cx="4050711" cy="613800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Inmatning och utmatning skiljer sig</a:t>
            </a:r>
          </a:p>
          <a:p>
            <a:endParaRPr lang="en-GB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713363-DCB9-4597-9187-0FF143E869A9}"/>
              </a:ext>
            </a:extLst>
          </p:cNvPr>
          <p:cNvSpPr txBox="1">
            <a:spLocks/>
          </p:cNvSpPr>
          <p:nvPr/>
        </p:nvSpPr>
        <p:spPr>
          <a:xfrm>
            <a:off x="7317331" y="27294"/>
            <a:ext cx="4929261" cy="4688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>
                <a:solidFill>
                  <a:schemeClr val="tx1"/>
                </a:solidFill>
              </a:rPr>
              <a:t>Skillnaden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mellan</a:t>
            </a:r>
            <a:r>
              <a:rPr lang="en-US" sz="1600" dirty="0">
                <a:solidFill>
                  <a:schemeClr val="tx1"/>
                </a:solidFill>
              </a:rPr>
              <a:t> presentation </a:t>
            </a:r>
            <a:r>
              <a:rPr lang="en-US" sz="1600" dirty="0" err="1">
                <a:solidFill>
                  <a:schemeClr val="tx1"/>
                </a:solidFill>
              </a:rPr>
              <a:t>och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datastruktur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E44477F-28EF-4E70-9FC4-37368C31B775}"/>
              </a:ext>
            </a:extLst>
          </p:cNvPr>
          <p:cNvSpPr txBox="1">
            <a:spLocks/>
          </p:cNvSpPr>
          <p:nvPr/>
        </p:nvSpPr>
        <p:spPr>
          <a:xfrm>
            <a:off x="7231606" y="322550"/>
            <a:ext cx="4792784" cy="3472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/>
              <a:t>Jämförelse mellan openEHR-modellering och traditionella sökordsmallar</a:t>
            </a:r>
            <a:endParaRPr lang="en-GB" sz="1050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6089924D-64C3-4C02-BD98-6454B8F94625}"/>
              </a:ext>
            </a:extLst>
          </p:cNvPr>
          <p:cNvSpPr txBox="1">
            <a:spLocks/>
          </p:cNvSpPr>
          <p:nvPr/>
        </p:nvSpPr>
        <p:spPr>
          <a:xfrm>
            <a:off x="1266091" y="3110712"/>
            <a:ext cx="2391509" cy="3569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b="1" dirty="0">
                <a:solidFill>
                  <a:schemeClr val="tx2"/>
                </a:solidFill>
              </a:rPr>
              <a:t>Inskrivning</a:t>
            </a:r>
          </a:p>
        </p:txBody>
      </p:sp>
      <p:sp>
        <p:nvSpPr>
          <p:cNvPr id="89" name="Text Placeholder 2">
            <a:extLst>
              <a:ext uri="{FF2B5EF4-FFF2-40B4-BE49-F238E27FC236}">
                <a16:creationId xmlns:a16="http://schemas.microsoft.com/office/drawing/2014/main" id="{5E3D4E14-0604-450A-AF18-4CEBA04A5EDF}"/>
              </a:ext>
            </a:extLst>
          </p:cNvPr>
          <p:cNvSpPr txBox="1">
            <a:spLocks/>
          </p:cNvSpPr>
          <p:nvPr/>
        </p:nvSpPr>
        <p:spPr>
          <a:xfrm>
            <a:off x="2159185" y="2399656"/>
            <a:ext cx="967057" cy="3569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600" i="1" u="sng" dirty="0"/>
              <a:t>Inmatning</a:t>
            </a:r>
          </a:p>
        </p:txBody>
      </p:sp>
      <p:sp>
        <p:nvSpPr>
          <p:cNvPr id="90" name="Text Placeholder 2">
            <a:extLst>
              <a:ext uri="{FF2B5EF4-FFF2-40B4-BE49-F238E27FC236}">
                <a16:creationId xmlns:a16="http://schemas.microsoft.com/office/drawing/2014/main" id="{01326FDB-DEC2-4E01-9137-AC815A4B1778}"/>
              </a:ext>
            </a:extLst>
          </p:cNvPr>
          <p:cNvSpPr txBox="1">
            <a:spLocks/>
          </p:cNvSpPr>
          <p:nvPr/>
        </p:nvSpPr>
        <p:spPr>
          <a:xfrm>
            <a:off x="7849230" y="2393712"/>
            <a:ext cx="967057" cy="3569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600" i="1" u="sng" dirty="0"/>
              <a:t>Utmatning</a:t>
            </a:r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7435A168-3C6C-4954-8E5D-75CEE4DAA04A}"/>
              </a:ext>
            </a:extLst>
          </p:cNvPr>
          <p:cNvSpPr txBox="1">
            <a:spLocks/>
          </p:cNvSpPr>
          <p:nvPr/>
        </p:nvSpPr>
        <p:spPr>
          <a:xfrm>
            <a:off x="1266091" y="3418032"/>
            <a:ext cx="511751" cy="35329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200" dirty="0">
                <a:solidFill>
                  <a:schemeClr val="tx2"/>
                </a:solidFill>
              </a:rPr>
              <a:t>Vikt</a:t>
            </a:r>
          </a:p>
          <a:p>
            <a:endParaRPr lang="en-GB" dirty="0"/>
          </a:p>
        </p:txBody>
      </p:sp>
      <p:sp>
        <p:nvSpPr>
          <p:cNvPr id="55" name="Text Placeholder 2">
            <a:extLst>
              <a:ext uri="{FF2B5EF4-FFF2-40B4-BE49-F238E27FC236}">
                <a16:creationId xmlns:a16="http://schemas.microsoft.com/office/drawing/2014/main" id="{C1FA7FB3-756D-429E-97EA-5BC2404E1553}"/>
              </a:ext>
            </a:extLst>
          </p:cNvPr>
          <p:cNvSpPr txBox="1">
            <a:spLocks/>
          </p:cNvSpPr>
          <p:nvPr/>
        </p:nvSpPr>
        <p:spPr>
          <a:xfrm>
            <a:off x="9044984" y="3388787"/>
            <a:ext cx="459077" cy="4117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b="1" i="1" dirty="0">
                <a:solidFill>
                  <a:schemeClr val="tx2"/>
                </a:solidFill>
              </a:rPr>
              <a:t>XX</a:t>
            </a:r>
          </a:p>
          <a:p>
            <a:endParaRPr lang="en-GB" sz="2000" b="1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8E4843D-65F6-42E6-98F0-CE1109A1AACA}"/>
              </a:ext>
            </a:extLst>
          </p:cNvPr>
          <p:cNvSpPr txBox="1">
            <a:spLocks/>
          </p:cNvSpPr>
          <p:nvPr/>
        </p:nvSpPr>
        <p:spPr>
          <a:xfrm>
            <a:off x="7849230" y="3110712"/>
            <a:ext cx="2391509" cy="3569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b="1" dirty="0">
                <a:solidFill>
                  <a:schemeClr val="tx2"/>
                </a:solidFill>
              </a:rPr>
              <a:t>Utskrivning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840EB3F-E2EF-4A09-9EA7-A551E4534406}"/>
              </a:ext>
            </a:extLst>
          </p:cNvPr>
          <p:cNvSpPr txBox="1">
            <a:spLocks/>
          </p:cNvSpPr>
          <p:nvPr/>
        </p:nvSpPr>
        <p:spPr>
          <a:xfrm>
            <a:off x="7849230" y="3418033"/>
            <a:ext cx="2564928" cy="2411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200" dirty="0">
                <a:solidFill>
                  <a:schemeClr val="tx2"/>
                </a:solidFill>
              </a:rPr>
              <a:t>Inskrivningsvikt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1111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CF592-63AC-41F0-9D1E-EF200E5A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på tillämpningar – stöd i arbetsprocess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B32AD-46A4-4866-ADDA-E1400A6E2C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9788" y="1808163"/>
            <a:ext cx="3989230" cy="4357687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Avancerad dynamik</a:t>
            </a:r>
          </a:p>
          <a:p>
            <a:endParaRPr lang="en-GB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713363-DCB9-4597-9187-0FF143E869A9}"/>
              </a:ext>
            </a:extLst>
          </p:cNvPr>
          <p:cNvSpPr txBox="1">
            <a:spLocks/>
          </p:cNvSpPr>
          <p:nvPr/>
        </p:nvSpPr>
        <p:spPr>
          <a:xfrm>
            <a:off x="7317331" y="27294"/>
            <a:ext cx="4929261" cy="4688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>
                <a:solidFill>
                  <a:schemeClr val="tx1"/>
                </a:solidFill>
              </a:rPr>
              <a:t>Skillnaden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mellan</a:t>
            </a:r>
            <a:r>
              <a:rPr lang="en-US" sz="1600" dirty="0">
                <a:solidFill>
                  <a:schemeClr val="tx1"/>
                </a:solidFill>
              </a:rPr>
              <a:t> presentation </a:t>
            </a:r>
            <a:r>
              <a:rPr lang="en-US" sz="1600" dirty="0" err="1">
                <a:solidFill>
                  <a:schemeClr val="tx1"/>
                </a:solidFill>
              </a:rPr>
              <a:t>och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datastruktur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E44477F-28EF-4E70-9FC4-37368C31B775}"/>
              </a:ext>
            </a:extLst>
          </p:cNvPr>
          <p:cNvSpPr txBox="1">
            <a:spLocks/>
          </p:cNvSpPr>
          <p:nvPr/>
        </p:nvSpPr>
        <p:spPr>
          <a:xfrm>
            <a:off x="7231606" y="322550"/>
            <a:ext cx="4792784" cy="3472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/>
              <a:t>Jämförelse mellan openEHR-modellering och traditionella sökordsmallar</a:t>
            </a:r>
            <a:endParaRPr lang="en-GB" sz="105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C70E42B-1031-4B51-B07E-25E31AD5A33F}"/>
              </a:ext>
            </a:extLst>
          </p:cNvPr>
          <p:cNvSpPr/>
          <p:nvPr/>
        </p:nvSpPr>
        <p:spPr>
          <a:xfrm>
            <a:off x="7676279" y="2420230"/>
            <a:ext cx="387276" cy="175929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tx2"/>
                </a:solidFill>
              </a:rPr>
              <a:t>xx</a:t>
            </a:r>
            <a:endParaRPr lang="en-GB" sz="1600" dirty="0">
              <a:solidFill>
                <a:schemeClr val="tx2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712A76A-7FAE-4ABD-B0D4-1039305A8427}"/>
              </a:ext>
            </a:extLst>
          </p:cNvPr>
          <p:cNvSpPr/>
          <p:nvPr/>
        </p:nvSpPr>
        <p:spPr>
          <a:xfrm>
            <a:off x="6411158" y="2911504"/>
            <a:ext cx="387276" cy="175929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tx2"/>
                </a:solidFill>
              </a:rPr>
              <a:t>xx</a:t>
            </a:r>
            <a:endParaRPr lang="en-GB" sz="1600" dirty="0">
              <a:solidFill>
                <a:schemeClr val="tx2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052AAD5-990E-4DE8-A38A-3429BA9FA226}"/>
              </a:ext>
            </a:extLst>
          </p:cNvPr>
          <p:cNvSpPr/>
          <p:nvPr/>
        </p:nvSpPr>
        <p:spPr>
          <a:xfrm>
            <a:off x="9335846" y="2919019"/>
            <a:ext cx="387276" cy="175929"/>
          </a:xfrm>
          <a:prstGeom prst="rect">
            <a:avLst/>
          </a:prstGeom>
          <a:noFill/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CD7B58D-A0E3-464D-ACB3-53A07DF5EC87}"/>
              </a:ext>
            </a:extLst>
          </p:cNvPr>
          <p:cNvSpPr/>
          <p:nvPr/>
        </p:nvSpPr>
        <p:spPr>
          <a:xfrm>
            <a:off x="5255111" y="3661386"/>
            <a:ext cx="208249" cy="210718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4686324-CABE-4456-BD53-4E0ADD0BF282}"/>
              </a:ext>
            </a:extLst>
          </p:cNvPr>
          <p:cNvSpPr/>
          <p:nvPr/>
        </p:nvSpPr>
        <p:spPr>
          <a:xfrm>
            <a:off x="5663600" y="3661386"/>
            <a:ext cx="208249" cy="210718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tx2"/>
                </a:solidFill>
              </a:rPr>
              <a:t>v</a:t>
            </a:r>
            <a:endParaRPr lang="en-GB" sz="1600" dirty="0">
              <a:solidFill>
                <a:schemeClr val="tx2"/>
              </a:solidFill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9364E928-F331-442C-8358-B34205F6A997}"/>
              </a:ext>
            </a:extLst>
          </p:cNvPr>
          <p:cNvSpPr/>
          <p:nvPr/>
        </p:nvSpPr>
        <p:spPr>
          <a:xfrm>
            <a:off x="6072088" y="3653470"/>
            <a:ext cx="208249" cy="210718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tx2"/>
                </a:solidFill>
              </a:rPr>
              <a:t>v</a:t>
            </a:r>
            <a:endParaRPr lang="en-GB" sz="1600" dirty="0">
              <a:solidFill>
                <a:schemeClr val="tx2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27FA1BF-2818-456D-B94C-A097391076F8}"/>
              </a:ext>
            </a:extLst>
          </p:cNvPr>
          <p:cNvSpPr/>
          <p:nvPr/>
        </p:nvSpPr>
        <p:spPr>
          <a:xfrm>
            <a:off x="9047324" y="3523033"/>
            <a:ext cx="192230" cy="207383"/>
          </a:xfrm>
          <a:prstGeom prst="ellipse">
            <a:avLst/>
          </a:prstGeom>
          <a:noFill/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7625D38-2982-449B-B975-1ABB8590D4B8}"/>
              </a:ext>
            </a:extLst>
          </p:cNvPr>
          <p:cNvSpPr/>
          <p:nvPr/>
        </p:nvSpPr>
        <p:spPr>
          <a:xfrm>
            <a:off x="9431784" y="3523032"/>
            <a:ext cx="192230" cy="207383"/>
          </a:xfrm>
          <a:prstGeom prst="ellipse">
            <a:avLst/>
          </a:prstGeom>
          <a:noFill/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D9C03EE-CA14-4589-B9C1-B56930162F94}"/>
              </a:ext>
            </a:extLst>
          </p:cNvPr>
          <p:cNvSpPr/>
          <p:nvPr/>
        </p:nvSpPr>
        <p:spPr>
          <a:xfrm>
            <a:off x="9816243" y="3523032"/>
            <a:ext cx="192230" cy="207383"/>
          </a:xfrm>
          <a:prstGeom prst="ellipse">
            <a:avLst/>
          </a:prstGeom>
          <a:noFill/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3A96F25-D09C-4567-AB87-89EE0F2E48D4}"/>
              </a:ext>
            </a:extLst>
          </p:cNvPr>
          <p:cNvSpPr/>
          <p:nvPr/>
        </p:nvSpPr>
        <p:spPr>
          <a:xfrm>
            <a:off x="8134652" y="3582900"/>
            <a:ext cx="387276" cy="175929"/>
          </a:xfrm>
          <a:prstGeom prst="rect">
            <a:avLst/>
          </a:prstGeom>
          <a:noFill/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11373B0-3656-4D63-B4D2-0019692EB71A}"/>
              </a:ext>
            </a:extLst>
          </p:cNvPr>
          <p:cNvSpPr/>
          <p:nvPr/>
        </p:nvSpPr>
        <p:spPr>
          <a:xfrm>
            <a:off x="10628056" y="3582900"/>
            <a:ext cx="387276" cy="175929"/>
          </a:xfrm>
          <a:prstGeom prst="rect">
            <a:avLst/>
          </a:prstGeom>
          <a:noFill/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76BE72D-1E7E-43D5-9904-B17975EA366E}"/>
              </a:ext>
            </a:extLst>
          </p:cNvPr>
          <p:cNvSpPr/>
          <p:nvPr/>
        </p:nvSpPr>
        <p:spPr>
          <a:xfrm>
            <a:off x="6579652" y="3667823"/>
            <a:ext cx="387276" cy="175929"/>
          </a:xfrm>
          <a:prstGeom prst="rect">
            <a:avLst/>
          </a:prstGeom>
          <a:noFill/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772249-97D2-4781-8794-2BE8A36D4F43}"/>
              </a:ext>
            </a:extLst>
          </p:cNvPr>
          <p:cNvSpPr/>
          <p:nvPr/>
        </p:nvSpPr>
        <p:spPr>
          <a:xfrm>
            <a:off x="4867835" y="4635839"/>
            <a:ext cx="387276" cy="175929"/>
          </a:xfrm>
          <a:prstGeom prst="rect">
            <a:avLst/>
          </a:prstGeom>
          <a:noFill/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ADB78C-96FA-49B9-B1B8-EE0CCBA06039}"/>
              </a:ext>
            </a:extLst>
          </p:cNvPr>
          <p:cNvSpPr/>
          <p:nvPr/>
        </p:nvSpPr>
        <p:spPr>
          <a:xfrm>
            <a:off x="5508422" y="4635839"/>
            <a:ext cx="387276" cy="175929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EEA9AFD-EE0E-4236-866E-24BC348C109D}"/>
              </a:ext>
            </a:extLst>
          </p:cNvPr>
          <p:cNvSpPr/>
          <p:nvPr/>
        </p:nvSpPr>
        <p:spPr>
          <a:xfrm>
            <a:off x="6149009" y="4635839"/>
            <a:ext cx="387276" cy="175929"/>
          </a:xfrm>
          <a:prstGeom prst="rect">
            <a:avLst/>
          </a:prstGeom>
          <a:noFill/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B2EE53D-8EE0-48C7-A02D-561C6CF26D6A}"/>
              </a:ext>
            </a:extLst>
          </p:cNvPr>
          <p:cNvSpPr/>
          <p:nvPr/>
        </p:nvSpPr>
        <p:spPr>
          <a:xfrm>
            <a:off x="6862201" y="4635839"/>
            <a:ext cx="387276" cy="175929"/>
          </a:xfrm>
          <a:prstGeom prst="rect">
            <a:avLst/>
          </a:prstGeom>
          <a:noFill/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69CAC76-01A8-4F2F-B701-A54C81946013}"/>
              </a:ext>
            </a:extLst>
          </p:cNvPr>
          <p:cNvSpPr/>
          <p:nvPr/>
        </p:nvSpPr>
        <p:spPr>
          <a:xfrm>
            <a:off x="7514554" y="4635839"/>
            <a:ext cx="387276" cy="175929"/>
          </a:xfrm>
          <a:prstGeom prst="rect">
            <a:avLst/>
          </a:prstGeom>
          <a:noFill/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A8E862B-03F9-4902-868D-0269F7939360}"/>
              </a:ext>
            </a:extLst>
          </p:cNvPr>
          <p:cNvSpPr/>
          <p:nvPr/>
        </p:nvSpPr>
        <p:spPr>
          <a:xfrm>
            <a:off x="8191720" y="4630099"/>
            <a:ext cx="387276" cy="175929"/>
          </a:xfrm>
          <a:prstGeom prst="rect">
            <a:avLst/>
          </a:prstGeom>
          <a:noFill/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6497541-70E5-44E9-82D5-B64D1D4A2EE0}"/>
              </a:ext>
            </a:extLst>
          </p:cNvPr>
          <p:cNvSpPr/>
          <p:nvPr/>
        </p:nvSpPr>
        <p:spPr>
          <a:xfrm>
            <a:off x="8797776" y="4630099"/>
            <a:ext cx="387276" cy="175929"/>
          </a:xfrm>
          <a:prstGeom prst="rect">
            <a:avLst/>
          </a:prstGeom>
          <a:noFill/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8D9C746-10AD-4FB1-A65D-F2052A042C26}"/>
              </a:ext>
            </a:extLst>
          </p:cNvPr>
          <p:cNvSpPr/>
          <p:nvPr/>
        </p:nvSpPr>
        <p:spPr>
          <a:xfrm>
            <a:off x="9403833" y="4630099"/>
            <a:ext cx="387276" cy="175929"/>
          </a:xfrm>
          <a:prstGeom prst="rect">
            <a:avLst/>
          </a:prstGeom>
          <a:noFill/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7BA425A-7F12-4BEE-A921-A149E53B1757}"/>
              </a:ext>
            </a:extLst>
          </p:cNvPr>
          <p:cNvSpPr/>
          <p:nvPr/>
        </p:nvSpPr>
        <p:spPr>
          <a:xfrm>
            <a:off x="9985272" y="4637549"/>
            <a:ext cx="387276" cy="175929"/>
          </a:xfrm>
          <a:prstGeom prst="rect">
            <a:avLst/>
          </a:prstGeom>
          <a:noFill/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C1E80C4-52A4-4A78-9950-63FF239F24B2}"/>
              </a:ext>
            </a:extLst>
          </p:cNvPr>
          <p:cNvSpPr/>
          <p:nvPr/>
        </p:nvSpPr>
        <p:spPr>
          <a:xfrm>
            <a:off x="10625859" y="4637549"/>
            <a:ext cx="387276" cy="175929"/>
          </a:xfrm>
          <a:prstGeom prst="rect">
            <a:avLst/>
          </a:prstGeom>
          <a:noFill/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28D66FF-401A-4729-8D42-EE60B06985B1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6604797" y="2508194"/>
            <a:ext cx="1071482" cy="26469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FE875FB-8958-41F8-A417-6F4E430DBE7B}"/>
              </a:ext>
            </a:extLst>
          </p:cNvPr>
          <p:cNvCxnSpPr>
            <a:stCxn id="27" idx="2"/>
          </p:cNvCxnSpPr>
          <p:nvPr/>
        </p:nvCxnSpPr>
        <p:spPr>
          <a:xfrm flipH="1">
            <a:off x="5810766" y="3087433"/>
            <a:ext cx="794030" cy="4356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54DC93E-950B-4112-ABD6-AB3E6D398C0C}"/>
              </a:ext>
            </a:extLst>
          </p:cNvPr>
          <p:cNvCxnSpPr>
            <a:cxnSpLocks/>
            <a:stCxn id="27" idx="2"/>
          </p:cNvCxnSpPr>
          <p:nvPr/>
        </p:nvCxnSpPr>
        <p:spPr>
          <a:xfrm>
            <a:off x="6604797" y="3087433"/>
            <a:ext cx="168494" cy="435600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74F2F24-5707-442E-ADE9-A9206EC3CB4F}"/>
              </a:ext>
            </a:extLst>
          </p:cNvPr>
          <p:cNvCxnSpPr>
            <a:stCxn id="8" idx="2"/>
          </p:cNvCxnSpPr>
          <p:nvPr/>
        </p:nvCxnSpPr>
        <p:spPr>
          <a:xfrm flipH="1">
            <a:off x="5022656" y="3872104"/>
            <a:ext cx="336580" cy="594187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484BCAC-104E-4139-8490-3CDA7ACAB139}"/>
              </a:ext>
            </a:extLst>
          </p:cNvPr>
          <p:cNvCxnSpPr>
            <a:stCxn id="30" idx="2"/>
          </p:cNvCxnSpPr>
          <p:nvPr/>
        </p:nvCxnSpPr>
        <p:spPr>
          <a:xfrm flipH="1">
            <a:off x="5695815" y="3872104"/>
            <a:ext cx="71909" cy="594187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8FC71F9-5971-4DC9-AF58-BDB71AA47EEB}"/>
              </a:ext>
            </a:extLst>
          </p:cNvPr>
          <p:cNvCxnSpPr>
            <a:stCxn id="31" idx="2"/>
          </p:cNvCxnSpPr>
          <p:nvPr/>
        </p:nvCxnSpPr>
        <p:spPr>
          <a:xfrm>
            <a:off x="6176212" y="3864187"/>
            <a:ext cx="128331" cy="602103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6B7AF18-3D1E-435B-A673-0E0556E30AE6}"/>
              </a:ext>
            </a:extLst>
          </p:cNvPr>
          <p:cNvCxnSpPr>
            <a:stCxn id="38" idx="2"/>
          </p:cNvCxnSpPr>
          <p:nvPr/>
        </p:nvCxnSpPr>
        <p:spPr>
          <a:xfrm>
            <a:off x="6773290" y="3843752"/>
            <a:ext cx="937724" cy="744508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7C6FD35C-B423-4EE0-BBCA-D6E39A025907}"/>
              </a:ext>
            </a:extLst>
          </p:cNvPr>
          <p:cNvCxnSpPr>
            <a:cxnSpLocks/>
            <a:stCxn id="38" idx="2"/>
          </p:cNvCxnSpPr>
          <p:nvPr/>
        </p:nvCxnSpPr>
        <p:spPr>
          <a:xfrm>
            <a:off x="6773290" y="3843752"/>
            <a:ext cx="294111" cy="665015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B78E5E35-DDAB-4065-A771-857AB2073334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8063556" y="2508194"/>
            <a:ext cx="1368228" cy="324769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13E5159D-59AF-4083-82DA-4D57C5C6C584}"/>
              </a:ext>
            </a:extLst>
          </p:cNvPr>
          <p:cNvCxnSpPr>
            <a:stCxn id="28" idx="2"/>
          </p:cNvCxnSpPr>
          <p:nvPr/>
        </p:nvCxnSpPr>
        <p:spPr>
          <a:xfrm flipH="1">
            <a:off x="8398550" y="3094948"/>
            <a:ext cx="1130935" cy="372481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C16D0B76-DC69-42F8-A34C-195822D67985}"/>
              </a:ext>
            </a:extLst>
          </p:cNvPr>
          <p:cNvCxnSpPr>
            <a:stCxn id="28" idx="2"/>
          </p:cNvCxnSpPr>
          <p:nvPr/>
        </p:nvCxnSpPr>
        <p:spPr>
          <a:xfrm flipH="1">
            <a:off x="9519888" y="3094948"/>
            <a:ext cx="9596" cy="263601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35701BE-0EA1-4994-B77F-A9FE1536179A}"/>
              </a:ext>
            </a:extLst>
          </p:cNvPr>
          <p:cNvCxnSpPr>
            <a:stCxn id="28" idx="3"/>
          </p:cNvCxnSpPr>
          <p:nvPr/>
        </p:nvCxnSpPr>
        <p:spPr>
          <a:xfrm>
            <a:off x="9723123" y="3006983"/>
            <a:ext cx="1038248" cy="406005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90E14998-C7A5-4BDB-A5BF-71EE6232CB2B}"/>
              </a:ext>
            </a:extLst>
          </p:cNvPr>
          <p:cNvCxnSpPr>
            <a:stCxn id="36" idx="2"/>
          </p:cNvCxnSpPr>
          <p:nvPr/>
        </p:nvCxnSpPr>
        <p:spPr>
          <a:xfrm>
            <a:off x="8328290" y="3758829"/>
            <a:ext cx="19784" cy="818275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EC73314F-7E23-46D7-B803-5AE48F8958A5}"/>
              </a:ext>
            </a:extLst>
          </p:cNvPr>
          <p:cNvCxnSpPr>
            <a:stCxn id="36" idx="2"/>
          </p:cNvCxnSpPr>
          <p:nvPr/>
        </p:nvCxnSpPr>
        <p:spPr>
          <a:xfrm>
            <a:off x="8328290" y="3758829"/>
            <a:ext cx="638674" cy="749937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5C6035C9-7829-407E-BCE4-D3DDA63EF8F6}"/>
              </a:ext>
            </a:extLst>
          </p:cNvPr>
          <p:cNvCxnSpPr/>
          <p:nvPr/>
        </p:nvCxnSpPr>
        <p:spPr>
          <a:xfrm>
            <a:off x="5570480" y="3982082"/>
            <a:ext cx="840679" cy="0"/>
          </a:xfrm>
          <a:prstGeom prst="line">
            <a:avLst/>
          </a:prstGeom>
          <a:ln>
            <a:solidFill>
              <a:schemeClr val="tx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CAC14D8-AD65-46F4-A749-C01901F5FEC1}"/>
              </a:ext>
            </a:extLst>
          </p:cNvPr>
          <p:cNvCxnSpPr/>
          <p:nvPr/>
        </p:nvCxnSpPr>
        <p:spPr>
          <a:xfrm flipH="1">
            <a:off x="5695815" y="3982082"/>
            <a:ext cx="291162" cy="48420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11020E9E-797E-4863-BC8B-E0B2488BA665}"/>
              </a:ext>
            </a:extLst>
          </p:cNvPr>
          <p:cNvCxnSpPr>
            <a:stCxn id="29" idx="4"/>
          </p:cNvCxnSpPr>
          <p:nvPr/>
        </p:nvCxnSpPr>
        <p:spPr>
          <a:xfrm flipH="1">
            <a:off x="8966964" y="3730416"/>
            <a:ext cx="176476" cy="778351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958B8F84-F954-43E7-967C-478965D73D0A}"/>
              </a:ext>
            </a:extLst>
          </p:cNvPr>
          <p:cNvCxnSpPr>
            <a:stCxn id="34" idx="4"/>
          </p:cNvCxnSpPr>
          <p:nvPr/>
        </p:nvCxnSpPr>
        <p:spPr>
          <a:xfrm>
            <a:off x="9527898" y="3730415"/>
            <a:ext cx="58649" cy="778352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D99FBAC4-D482-415C-A494-DE3A08A6D088}"/>
              </a:ext>
            </a:extLst>
          </p:cNvPr>
          <p:cNvCxnSpPr>
            <a:stCxn id="35" idx="4"/>
          </p:cNvCxnSpPr>
          <p:nvPr/>
        </p:nvCxnSpPr>
        <p:spPr>
          <a:xfrm>
            <a:off x="9912357" y="3730415"/>
            <a:ext cx="235125" cy="735875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EEF9FD7D-303D-4500-806A-F423A38576A2}"/>
              </a:ext>
            </a:extLst>
          </p:cNvPr>
          <p:cNvCxnSpPr>
            <a:stCxn id="37" idx="2"/>
          </p:cNvCxnSpPr>
          <p:nvPr/>
        </p:nvCxnSpPr>
        <p:spPr>
          <a:xfrm>
            <a:off x="10821694" y="3758829"/>
            <a:ext cx="0" cy="749937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>
            <a:extLst>
              <a:ext uri="{FF2B5EF4-FFF2-40B4-BE49-F238E27FC236}">
                <a16:creationId xmlns:a16="http://schemas.microsoft.com/office/drawing/2014/main" id="{92C8201C-9CBD-40DD-87B3-0C7311BD4A4E}"/>
              </a:ext>
            </a:extLst>
          </p:cNvPr>
          <p:cNvSpPr/>
          <p:nvPr/>
        </p:nvSpPr>
        <p:spPr>
          <a:xfrm>
            <a:off x="11145622" y="4620111"/>
            <a:ext cx="192230" cy="20738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136379F9-A08F-4E1B-B075-740A8CEEB720}"/>
              </a:ext>
            </a:extLst>
          </p:cNvPr>
          <p:cNvCxnSpPr>
            <a:stCxn id="37" idx="2"/>
          </p:cNvCxnSpPr>
          <p:nvPr/>
        </p:nvCxnSpPr>
        <p:spPr>
          <a:xfrm>
            <a:off x="10821694" y="3758829"/>
            <a:ext cx="420043" cy="749937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Placeholder 2">
            <a:extLst>
              <a:ext uri="{FF2B5EF4-FFF2-40B4-BE49-F238E27FC236}">
                <a16:creationId xmlns:a16="http://schemas.microsoft.com/office/drawing/2014/main" id="{3C821726-C9A4-425C-B612-4FC50B3E96F9}"/>
              </a:ext>
            </a:extLst>
          </p:cNvPr>
          <p:cNvSpPr txBox="1">
            <a:spLocks/>
          </p:cNvSpPr>
          <p:nvPr/>
        </p:nvSpPr>
        <p:spPr>
          <a:xfrm>
            <a:off x="854148" y="2395354"/>
            <a:ext cx="9098280" cy="331737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Ingångsvärden (exempel):</a:t>
            </a:r>
          </a:p>
          <a:p>
            <a:pPr>
              <a:buFontTx/>
              <a:buChar char="-"/>
            </a:pPr>
            <a:r>
              <a:rPr lang="sv-SE" dirty="0"/>
              <a:t>Användarens interaktion med systemet</a:t>
            </a:r>
          </a:p>
          <a:p>
            <a:pPr>
              <a:buFontTx/>
              <a:buChar char="-"/>
            </a:pPr>
            <a:r>
              <a:rPr lang="sv-SE" dirty="0"/>
              <a:t>Patientegenskaper</a:t>
            </a:r>
          </a:p>
          <a:p>
            <a:pPr>
              <a:buFontTx/>
              <a:buChar char="-"/>
            </a:pPr>
            <a:r>
              <a:rPr lang="sv-SE" dirty="0"/>
              <a:t>Kontext</a:t>
            </a:r>
          </a:p>
          <a:p>
            <a:pPr>
              <a:buFontTx/>
              <a:buChar char="-"/>
            </a:pPr>
            <a:endParaRPr lang="sv-SE" dirty="0"/>
          </a:p>
          <a:p>
            <a:pPr marL="0" indent="0">
              <a:buNone/>
            </a:pPr>
            <a:r>
              <a:rPr lang="sv-SE" dirty="0"/>
              <a:t>Utfall (exempel):</a:t>
            </a:r>
          </a:p>
          <a:p>
            <a:pPr>
              <a:buFontTx/>
              <a:buChar char="-"/>
            </a:pPr>
            <a:r>
              <a:rPr lang="sv-SE" dirty="0"/>
              <a:t>Nya inmatningsfält/delprocesser</a:t>
            </a:r>
          </a:p>
          <a:p>
            <a:pPr>
              <a:buFontTx/>
              <a:buChar char="-"/>
            </a:pPr>
            <a:r>
              <a:rPr lang="sv-SE" dirty="0"/>
              <a:t>Befintlig relevant patientinformation</a:t>
            </a:r>
          </a:p>
        </p:txBody>
      </p:sp>
    </p:spTree>
    <p:extLst>
      <p:ext uri="{BB962C8B-B14F-4D97-AF65-F5344CB8AC3E}">
        <p14:creationId xmlns:p14="http://schemas.microsoft.com/office/powerpoint/2010/main" val="2263445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CF592-63AC-41F0-9D1E-EF200E5A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Nyttor i vårdens system – Möjliggöra avancerad funktionalitet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B32AD-46A4-4866-ADDA-E1400A6E2C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3429000"/>
            <a:ext cx="10514012" cy="2264664"/>
          </a:xfrm>
        </p:spPr>
        <p:txBody>
          <a:bodyPr>
            <a:normAutofit/>
          </a:bodyPr>
          <a:lstStyle/>
          <a:p>
            <a:r>
              <a:rPr lang="sv-SE" dirty="0"/>
              <a:t>Bättre anpassade stöd i vårdpersonalens arbets- och dokumentationsprocesser</a:t>
            </a:r>
          </a:p>
          <a:p>
            <a:pPr lvl="1"/>
            <a:r>
              <a:rPr lang="sv-SE" dirty="0"/>
              <a:t>Skilja på inmatning och utmatning</a:t>
            </a:r>
          </a:p>
          <a:p>
            <a:pPr lvl="1"/>
            <a:r>
              <a:rPr lang="sv-SE" dirty="0"/>
              <a:t>Avancerad dynamik</a:t>
            </a:r>
          </a:p>
          <a:p>
            <a:r>
              <a:rPr lang="sv-SE" dirty="0"/>
              <a:t>Bättre anpassade presentationer av relevant information i specifika kontexter och situationer</a:t>
            </a:r>
          </a:p>
          <a:p>
            <a:pPr lvl="1"/>
            <a:r>
              <a:rPr lang="sv-SE" dirty="0"/>
              <a:t>AQL – avancerade sökfrågor </a:t>
            </a:r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713363-DCB9-4597-9187-0FF143E869A9}"/>
              </a:ext>
            </a:extLst>
          </p:cNvPr>
          <p:cNvSpPr txBox="1">
            <a:spLocks/>
          </p:cNvSpPr>
          <p:nvPr/>
        </p:nvSpPr>
        <p:spPr>
          <a:xfrm>
            <a:off x="7317331" y="27294"/>
            <a:ext cx="4929261" cy="4688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>
                <a:solidFill>
                  <a:schemeClr val="tx1"/>
                </a:solidFill>
              </a:rPr>
              <a:t>Skillnaden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mellan</a:t>
            </a:r>
            <a:r>
              <a:rPr lang="en-US" sz="1600" dirty="0">
                <a:solidFill>
                  <a:schemeClr val="tx1"/>
                </a:solidFill>
              </a:rPr>
              <a:t> presentation </a:t>
            </a:r>
            <a:r>
              <a:rPr lang="en-US" sz="1600" dirty="0" err="1">
                <a:solidFill>
                  <a:schemeClr val="tx1"/>
                </a:solidFill>
              </a:rPr>
              <a:t>och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datastruktur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E44477F-28EF-4E70-9FC4-37368C31B775}"/>
              </a:ext>
            </a:extLst>
          </p:cNvPr>
          <p:cNvSpPr txBox="1">
            <a:spLocks/>
          </p:cNvSpPr>
          <p:nvPr/>
        </p:nvSpPr>
        <p:spPr>
          <a:xfrm>
            <a:off x="7231606" y="322550"/>
            <a:ext cx="4792784" cy="3472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/>
              <a:t>Jämförelse mellan openEHR-modellering och traditionella sökordsmallar</a:t>
            </a:r>
            <a:endParaRPr lang="en-GB" sz="1050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08055D8-49B3-4FB9-B8FF-0F28EA61DE45}"/>
              </a:ext>
            </a:extLst>
          </p:cNvPr>
          <p:cNvSpPr txBox="1">
            <a:spLocks/>
          </p:cNvSpPr>
          <p:nvPr/>
        </p:nvSpPr>
        <p:spPr>
          <a:xfrm>
            <a:off x="1801507" y="1813518"/>
            <a:ext cx="2715904" cy="8822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2000" b="1" dirty="0">
                <a:solidFill>
                  <a:schemeClr val="accent2">
                    <a:lumMod val="75000"/>
                  </a:schemeClr>
                </a:solidFill>
              </a:rPr>
              <a:t>Datastruktur</a:t>
            </a:r>
          </a:p>
          <a:p>
            <a:pPr marL="0" indent="0" algn="ctr">
              <a:buNone/>
            </a:pP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t.ex. </a:t>
            </a:r>
            <a:r>
              <a:rPr lang="sv-SE" dirty="0" err="1">
                <a:solidFill>
                  <a:schemeClr val="accent2">
                    <a:lumMod val="75000"/>
                  </a:schemeClr>
                </a:solidFill>
              </a:rPr>
              <a:t>openEHR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 templates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1E938E6-E387-45C5-88A8-1F380A8B8396}"/>
              </a:ext>
            </a:extLst>
          </p:cNvPr>
          <p:cNvSpPr txBox="1">
            <a:spLocks/>
          </p:cNvSpPr>
          <p:nvPr/>
        </p:nvSpPr>
        <p:spPr>
          <a:xfrm>
            <a:off x="6112368" y="1813517"/>
            <a:ext cx="4410053" cy="8822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2000" b="1" dirty="0">
                <a:solidFill>
                  <a:schemeClr val="accent2">
                    <a:lumMod val="75000"/>
                  </a:schemeClr>
                </a:solidFill>
              </a:rPr>
              <a:t>Presentation</a:t>
            </a:r>
          </a:p>
          <a:p>
            <a:pPr marL="0" indent="0" algn="ctr">
              <a:buNone/>
            </a:pP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t.ex. grafiska ”mallar” för in- och utmatning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E029C68-E75F-40DA-8C36-9CDF0CC21390}"/>
              </a:ext>
            </a:extLst>
          </p:cNvPr>
          <p:cNvSpPr txBox="1">
            <a:spLocks/>
          </p:cNvSpPr>
          <p:nvPr/>
        </p:nvSpPr>
        <p:spPr>
          <a:xfrm>
            <a:off x="4807874" y="1709532"/>
            <a:ext cx="1261519" cy="40230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2400" b="1" dirty="0">
                <a:solidFill>
                  <a:schemeClr val="accent2">
                    <a:lumMod val="75000"/>
                  </a:schemeClr>
                </a:solidFill>
              </a:rPr>
              <a:t>_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0E59EAF-428D-48DB-A126-650D03C80328}"/>
              </a:ext>
            </a:extLst>
          </p:cNvPr>
          <p:cNvSpPr/>
          <p:nvPr/>
        </p:nvSpPr>
        <p:spPr>
          <a:xfrm>
            <a:off x="743711" y="4334497"/>
            <a:ext cx="9778709" cy="753631"/>
          </a:xfrm>
          <a:prstGeom prst="roundRect">
            <a:avLst>
              <a:gd name="adj" fmla="val 21452"/>
            </a:avLst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22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CF592-63AC-41F0-9D1E-EF200E5A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på tillämpningar – anpassad presentation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B32AD-46A4-4866-ADDA-E1400A6E2C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9788" y="1808164"/>
            <a:ext cx="9319096" cy="613800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Sökfrågor (AQL – </a:t>
            </a:r>
            <a:r>
              <a:rPr lang="sv-SE" b="1" dirty="0" err="1"/>
              <a:t>Archetype</a:t>
            </a:r>
            <a:r>
              <a:rPr lang="sv-SE" b="1" dirty="0"/>
              <a:t> Query </a:t>
            </a:r>
            <a:r>
              <a:rPr lang="sv-SE" b="1" dirty="0" err="1"/>
              <a:t>Language</a:t>
            </a:r>
            <a:r>
              <a:rPr lang="sv-SE" b="1" dirty="0"/>
              <a:t>) </a:t>
            </a:r>
          </a:p>
          <a:p>
            <a:endParaRPr lang="en-GB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713363-DCB9-4597-9187-0FF143E869A9}"/>
              </a:ext>
            </a:extLst>
          </p:cNvPr>
          <p:cNvSpPr txBox="1">
            <a:spLocks/>
          </p:cNvSpPr>
          <p:nvPr/>
        </p:nvSpPr>
        <p:spPr>
          <a:xfrm>
            <a:off x="7317331" y="27294"/>
            <a:ext cx="4929261" cy="4688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>
                <a:solidFill>
                  <a:schemeClr val="tx1"/>
                </a:solidFill>
              </a:rPr>
              <a:t>Skillnaden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mellan</a:t>
            </a:r>
            <a:r>
              <a:rPr lang="en-US" sz="1600" dirty="0">
                <a:solidFill>
                  <a:schemeClr val="tx1"/>
                </a:solidFill>
              </a:rPr>
              <a:t> presentation </a:t>
            </a:r>
            <a:r>
              <a:rPr lang="en-US" sz="1600" dirty="0" err="1">
                <a:solidFill>
                  <a:schemeClr val="tx1"/>
                </a:solidFill>
              </a:rPr>
              <a:t>och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datastruktur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E44477F-28EF-4E70-9FC4-37368C31B775}"/>
              </a:ext>
            </a:extLst>
          </p:cNvPr>
          <p:cNvSpPr txBox="1">
            <a:spLocks/>
          </p:cNvSpPr>
          <p:nvPr/>
        </p:nvSpPr>
        <p:spPr>
          <a:xfrm>
            <a:off x="7231606" y="322550"/>
            <a:ext cx="4792784" cy="3472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/>
              <a:t>Jämförelse mellan openEHR-modellering och traditionella sökordsmallar</a:t>
            </a:r>
            <a:endParaRPr lang="en-GB" sz="1050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85FABFF-2B01-499B-B499-A3C8E9E458A1}"/>
              </a:ext>
            </a:extLst>
          </p:cNvPr>
          <p:cNvSpPr txBox="1">
            <a:spLocks/>
          </p:cNvSpPr>
          <p:nvPr/>
        </p:nvSpPr>
        <p:spPr>
          <a:xfrm>
            <a:off x="838200" y="2815199"/>
            <a:ext cx="9098280" cy="331737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Anpassad presentation av informationsmängder</a:t>
            </a:r>
          </a:p>
          <a:p>
            <a:pPr lvl="1"/>
            <a:r>
              <a:rPr lang="sv-SE" dirty="0"/>
              <a:t>Visa blodtryckskurva med enbart ankelblodtryck eller med alla blodtryck tillsammans</a:t>
            </a:r>
          </a:p>
          <a:p>
            <a:pPr lvl="1"/>
            <a:r>
              <a:rPr lang="sv-SE" dirty="0"/>
              <a:t>Visa alla symptom för sig eller jämföra ett symptom mot </a:t>
            </a:r>
            <a:r>
              <a:rPr lang="sv-SE"/>
              <a:t>t.ex. läkemedel</a:t>
            </a:r>
            <a:endParaRPr lang="sv-SE" dirty="0"/>
          </a:p>
          <a:p>
            <a:pPr lvl="1"/>
            <a:r>
              <a:rPr lang="sv-SE" dirty="0"/>
              <a:t>Visa det senaste värdet eller hur ett värde utvecklats över tid</a:t>
            </a:r>
          </a:p>
          <a:p>
            <a:pPr lvl="1"/>
            <a:r>
              <a:rPr lang="sv-SE" dirty="0"/>
              <a:t>…</a:t>
            </a:r>
          </a:p>
          <a:p>
            <a:r>
              <a:rPr lang="sv-SE" dirty="0"/>
              <a:t>Översikter/Arbetsytor anpassade efter specifika vårdprocesser eller situationer</a:t>
            </a:r>
          </a:p>
          <a:p>
            <a:pPr lvl="1"/>
            <a:r>
              <a:rPr lang="sv-SE" dirty="0"/>
              <a:t>Förlossningsöversikt</a:t>
            </a:r>
          </a:p>
        </p:txBody>
      </p:sp>
    </p:spTree>
    <p:extLst>
      <p:ext uri="{BB962C8B-B14F-4D97-AF65-F5344CB8AC3E}">
        <p14:creationId xmlns:p14="http://schemas.microsoft.com/office/powerpoint/2010/main" val="329269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CF592-63AC-41F0-9D1E-EF200E5A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Summering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97CC4E0-14CF-4EAF-B1C4-CDFF2EBDAB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Det är enklare att skilja på presentation och datastruktur vid användning av openEHR-modellering jämfört med traditionella sökordsmallar</a:t>
            </a:r>
          </a:p>
          <a:p>
            <a:r>
              <a:rPr lang="sv-SE" dirty="0"/>
              <a:t>När vi skiljer på presentation och datastruktur kan vi bättre anpassa vårdens system efter slutanvändarnas sätt att arbeta</a:t>
            </a:r>
          </a:p>
          <a:p>
            <a:r>
              <a:rPr lang="sv-SE" dirty="0"/>
              <a:t>Exempel på tillämpningar kopplat till att skilja på presentation och datastruktur:</a:t>
            </a:r>
          </a:p>
          <a:p>
            <a:pPr lvl="1"/>
            <a:r>
              <a:rPr lang="sv-SE" dirty="0"/>
              <a:t>Skilja på inmatning och utmatning</a:t>
            </a:r>
          </a:p>
          <a:p>
            <a:pPr lvl="1"/>
            <a:r>
              <a:rPr lang="sv-SE" dirty="0"/>
              <a:t>Avancerad dynamik</a:t>
            </a:r>
          </a:p>
          <a:p>
            <a:pPr lvl="1"/>
            <a:r>
              <a:rPr lang="sv-SE" dirty="0"/>
              <a:t>AQL – avancerade sökfrågor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713363-DCB9-4597-9187-0FF143E869A9}"/>
              </a:ext>
            </a:extLst>
          </p:cNvPr>
          <p:cNvSpPr txBox="1">
            <a:spLocks/>
          </p:cNvSpPr>
          <p:nvPr/>
        </p:nvSpPr>
        <p:spPr>
          <a:xfrm>
            <a:off x="7317331" y="27294"/>
            <a:ext cx="4929261" cy="4688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>
                <a:solidFill>
                  <a:schemeClr val="tx1"/>
                </a:solidFill>
              </a:rPr>
              <a:t>Skillnaden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mellan</a:t>
            </a:r>
            <a:r>
              <a:rPr lang="en-US" sz="1600" dirty="0">
                <a:solidFill>
                  <a:schemeClr val="tx1"/>
                </a:solidFill>
              </a:rPr>
              <a:t> presentation </a:t>
            </a:r>
            <a:r>
              <a:rPr lang="en-US" sz="1600" dirty="0" err="1">
                <a:solidFill>
                  <a:schemeClr val="tx1"/>
                </a:solidFill>
              </a:rPr>
              <a:t>och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datastruktur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E44477F-28EF-4E70-9FC4-37368C31B775}"/>
              </a:ext>
            </a:extLst>
          </p:cNvPr>
          <p:cNvSpPr txBox="1">
            <a:spLocks/>
          </p:cNvSpPr>
          <p:nvPr/>
        </p:nvSpPr>
        <p:spPr>
          <a:xfrm>
            <a:off x="7231606" y="322550"/>
            <a:ext cx="4792784" cy="3472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/>
              <a:t>Jämförelse mellan openEHR-modellering och traditionella sökordsmallar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348248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51B11AC-8007-4A9B-896F-6A3FA01395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9788" y="2766218"/>
            <a:ext cx="10514012" cy="1325564"/>
          </a:xfrm>
        </p:spPr>
        <p:txBody>
          <a:bodyPr/>
          <a:lstStyle/>
          <a:p>
            <a:r>
              <a:rPr lang="sv-SE" dirty="0"/>
              <a:t>Varför är det enklare att skilja på presentation och datastruktur vid </a:t>
            </a:r>
            <a:r>
              <a:rPr lang="sv-SE" dirty="0" err="1"/>
              <a:t>openEHR</a:t>
            </a:r>
            <a:r>
              <a:rPr lang="sv-SE" dirty="0"/>
              <a:t>-modellering jämfört med traditionella sökordsmallar?</a:t>
            </a:r>
          </a:p>
          <a:p>
            <a:r>
              <a:rPr lang="sv-SE" dirty="0"/>
              <a:t>Vad kan man få ut för nyttor av att skilja på presentation och datastruktur?</a:t>
            </a:r>
          </a:p>
          <a:p>
            <a:r>
              <a:rPr lang="sv-SE" dirty="0"/>
              <a:t>Vad finns det för tillämpningar kopplat till detta?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974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1BD15D74-F878-4E8F-962F-91DD8B8942E9}"/>
              </a:ext>
            </a:extLst>
          </p:cNvPr>
          <p:cNvGrpSpPr/>
          <p:nvPr/>
        </p:nvGrpSpPr>
        <p:grpSpPr>
          <a:xfrm>
            <a:off x="7150520" y="1194957"/>
            <a:ext cx="4163295" cy="3644172"/>
            <a:chOff x="7150520" y="1194957"/>
            <a:chExt cx="4163295" cy="3644172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4A8E7659-C46E-4A32-BBFD-C8EA440AC1D0}"/>
                </a:ext>
              </a:extLst>
            </p:cNvPr>
            <p:cNvSpPr/>
            <p:nvPr/>
          </p:nvSpPr>
          <p:spPr>
            <a:xfrm>
              <a:off x="9176147" y="4612879"/>
              <a:ext cx="1155401" cy="22625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B6645543-8440-46AE-8539-2B6800873218}"/>
                </a:ext>
              </a:extLst>
            </p:cNvPr>
            <p:cNvSpPr/>
            <p:nvPr/>
          </p:nvSpPr>
          <p:spPr>
            <a:xfrm>
              <a:off x="7317331" y="2290563"/>
              <a:ext cx="691932" cy="406431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4D77ED59-ACD8-4868-AC44-4F7482082376}"/>
                </a:ext>
              </a:extLst>
            </p:cNvPr>
            <p:cNvSpPr/>
            <p:nvPr/>
          </p:nvSpPr>
          <p:spPr>
            <a:xfrm rot="11237814" flipH="1">
              <a:off x="9864414" y="3712781"/>
              <a:ext cx="1191074" cy="982647"/>
            </a:xfrm>
            <a:prstGeom prst="arc">
              <a:avLst/>
            </a:prstGeom>
            <a:ln w="28575">
              <a:solidFill>
                <a:srgbClr val="E7E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2CBDC7D-BED6-44B1-BFD9-38DFC90CB3EC}"/>
                </a:ext>
              </a:extLst>
            </p:cNvPr>
            <p:cNvSpPr txBox="1"/>
            <p:nvPr/>
          </p:nvSpPr>
          <p:spPr>
            <a:xfrm>
              <a:off x="10912323" y="3761812"/>
              <a:ext cx="4014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b="1" dirty="0">
                  <a:solidFill>
                    <a:srgbClr val="E7E200"/>
                  </a:solidFill>
                </a:rPr>
                <a:t>!</a:t>
              </a:r>
              <a:endParaRPr lang="sv-SE" sz="1400" dirty="0">
                <a:solidFill>
                  <a:srgbClr val="E7E200"/>
                </a:solidFill>
              </a:endParaRPr>
            </a:p>
          </p:txBody>
        </p: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1800B432-AB36-4D51-A3F3-98CEE8ADA69B}"/>
                </a:ext>
              </a:extLst>
            </p:cNvPr>
            <p:cNvSpPr/>
            <p:nvPr/>
          </p:nvSpPr>
          <p:spPr>
            <a:xfrm rot="10800000" flipH="1">
              <a:off x="7150520" y="1194957"/>
              <a:ext cx="3596206" cy="1586097"/>
            </a:xfrm>
            <a:prstGeom prst="arc">
              <a:avLst>
                <a:gd name="adj1" fmla="val 13195280"/>
                <a:gd name="adj2" fmla="val 21425580"/>
              </a:avLst>
            </a:prstGeom>
            <a:ln w="28575">
              <a:solidFill>
                <a:srgbClr val="E7E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8EA39D7-861C-46DA-8659-3AC7BBFC0312}"/>
                </a:ext>
              </a:extLst>
            </p:cNvPr>
            <p:cNvSpPr txBox="1"/>
            <p:nvPr/>
          </p:nvSpPr>
          <p:spPr>
            <a:xfrm>
              <a:off x="10587208" y="1532205"/>
              <a:ext cx="4014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b="1" dirty="0">
                  <a:solidFill>
                    <a:srgbClr val="E7E200"/>
                  </a:solidFill>
                </a:rPr>
                <a:t>!</a:t>
              </a:r>
              <a:endParaRPr lang="sv-SE" sz="1400" dirty="0">
                <a:solidFill>
                  <a:srgbClr val="E7E200"/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A8093701-CDFE-4C25-B219-2B81759F8693}"/>
              </a:ext>
            </a:extLst>
          </p:cNvPr>
          <p:cNvGrpSpPr/>
          <p:nvPr/>
        </p:nvGrpSpPr>
        <p:grpSpPr>
          <a:xfrm>
            <a:off x="849714" y="1462991"/>
            <a:ext cx="5186948" cy="2741115"/>
            <a:chOff x="849714" y="1462991"/>
            <a:chExt cx="5186948" cy="2741115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D16659A3-BBBE-4F79-B8ED-68A9D9882AD9}"/>
                </a:ext>
              </a:extLst>
            </p:cNvPr>
            <p:cNvSpPr/>
            <p:nvPr/>
          </p:nvSpPr>
          <p:spPr>
            <a:xfrm>
              <a:off x="1694447" y="2484252"/>
              <a:ext cx="3518262" cy="231354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10D0C4D0-CC84-4769-A202-5B300931B54D}"/>
                </a:ext>
              </a:extLst>
            </p:cNvPr>
            <p:cNvSpPr/>
            <p:nvPr/>
          </p:nvSpPr>
          <p:spPr>
            <a:xfrm>
              <a:off x="849714" y="2691434"/>
              <a:ext cx="2224620" cy="231354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2E5615E4-DB72-441E-A602-2AA26200C334}"/>
                </a:ext>
              </a:extLst>
            </p:cNvPr>
            <p:cNvSpPr/>
            <p:nvPr/>
          </p:nvSpPr>
          <p:spPr>
            <a:xfrm>
              <a:off x="3041283" y="3972751"/>
              <a:ext cx="352540" cy="231354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78E7089F-EA8E-47ED-9D53-1BC370965511}"/>
                </a:ext>
              </a:extLst>
            </p:cNvPr>
            <p:cNvSpPr/>
            <p:nvPr/>
          </p:nvSpPr>
          <p:spPr>
            <a:xfrm rot="10121050" flipH="1">
              <a:off x="4671369" y="1625657"/>
              <a:ext cx="1191074" cy="982647"/>
            </a:xfrm>
            <a:prstGeom prst="arc">
              <a:avLst/>
            </a:prstGeom>
            <a:ln w="28575">
              <a:solidFill>
                <a:srgbClr val="E7E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3BF38D-2ADB-4F45-968D-ED285DE65488}"/>
                </a:ext>
              </a:extLst>
            </p:cNvPr>
            <p:cNvSpPr txBox="1"/>
            <p:nvPr/>
          </p:nvSpPr>
          <p:spPr>
            <a:xfrm>
              <a:off x="5635170" y="1462992"/>
              <a:ext cx="4014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b="1" dirty="0">
                  <a:solidFill>
                    <a:srgbClr val="E7E200"/>
                  </a:solidFill>
                </a:rPr>
                <a:t>?</a:t>
              </a:r>
              <a:endParaRPr lang="sv-SE" sz="1400" dirty="0">
                <a:solidFill>
                  <a:srgbClr val="E7E200"/>
                </a:solidFill>
              </a:endParaRPr>
            </a:p>
          </p:txBody>
        </p:sp>
        <p:sp>
          <p:nvSpPr>
            <p:cNvPr id="39" name="Arc 38">
              <a:extLst>
                <a:ext uri="{FF2B5EF4-FFF2-40B4-BE49-F238E27FC236}">
                  <a16:creationId xmlns:a16="http://schemas.microsoft.com/office/drawing/2014/main" id="{44C6B092-7F98-4EC3-BB4F-FA6C017922BD}"/>
                </a:ext>
              </a:extLst>
            </p:cNvPr>
            <p:cNvSpPr/>
            <p:nvPr/>
          </p:nvSpPr>
          <p:spPr>
            <a:xfrm rot="11227265" flipH="1">
              <a:off x="1695403" y="2683609"/>
              <a:ext cx="3815676" cy="1508310"/>
            </a:xfrm>
            <a:prstGeom prst="arc">
              <a:avLst/>
            </a:prstGeom>
            <a:ln w="28575">
              <a:solidFill>
                <a:srgbClr val="E7E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603028E-E07F-4E09-AE10-D64C31BCAFBE}"/>
                </a:ext>
              </a:extLst>
            </p:cNvPr>
            <p:cNvSpPr txBox="1"/>
            <p:nvPr/>
          </p:nvSpPr>
          <p:spPr>
            <a:xfrm>
              <a:off x="5316764" y="3145376"/>
              <a:ext cx="4014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b="1" dirty="0">
                  <a:solidFill>
                    <a:srgbClr val="E7E200"/>
                  </a:solidFill>
                </a:rPr>
                <a:t>?</a:t>
              </a:r>
              <a:endParaRPr lang="sv-SE" sz="1400" dirty="0">
                <a:solidFill>
                  <a:srgbClr val="E7E200"/>
                </a:solidFill>
              </a:endParaRPr>
            </a:p>
          </p:txBody>
        </p:sp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0DB35506-78DD-47F7-A153-6ECD0C76D02F}"/>
                </a:ext>
              </a:extLst>
            </p:cNvPr>
            <p:cNvSpPr/>
            <p:nvPr/>
          </p:nvSpPr>
          <p:spPr>
            <a:xfrm rot="10121050" flipH="1">
              <a:off x="4671369" y="1625656"/>
              <a:ext cx="1191074" cy="982647"/>
            </a:xfrm>
            <a:prstGeom prst="arc">
              <a:avLst/>
            </a:prstGeom>
            <a:ln w="28575">
              <a:solidFill>
                <a:srgbClr val="E7E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8787A85-9695-4EDD-9777-A023C4B9611C}"/>
                </a:ext>
              </a:extLst>
            </p:cNvPr>
            <p:cNvSpPr txBox="1"/>
            <p:nvPr/>
          </p:nvSpPr>
          <p:spPr>
            <a:xfrm>
              <a:off x="5635170" y="1462991"/>
              <a:ext cx="4014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b="1" dirty="0">
                  <a:solidFill>
                    <a:srgbClr val="E7E200"/>
                  </a:solidFill>
                </a:rPr>
                <a:t>?</a:t>
              </a:r>
              <a:endParaRPr lang="sv-SE" sz="1400" dirty="0">
                <a:solidFill>
                  <a:srgbClr val="E7E200"/>
                </a:solidFill>
              </a:endParaRPr>
            </a:p>
          </p:txBody>
        </p: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AC283BBC-E2D0-4FAF-B4B9-CA906F88AB1E}"/>
                </a:ext>
              </a:extLst>
            </p:cNvPr>
            <p:cNvSpPr/>
            <p:nvPr/>
          </p:nvSpPr>
          <p:spPr>
            <a:xfrm rot="11227265" flipH="1">
              <a:off x="1695403" y="2683609"/>
              <a:ext cx="3815676" cy="1508310"/>
            </a:xfrm>
            <a:prstGeom prst="arc">
              <a:avLst/>
            </a:prstGeom>
            <a:ln w="28575">
              <a:solidFill>
                <a:srgbClr val="E7E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EA3A839-A4A9-410F-98B8-5DC6494B49A5}"/>
                </a:ext>
              </a:extLst>
            </p:cNvPr>
            <p:cNvSpPr txBox="1"/>
            <p:nvPr/>
          </p:nvSpPr>
          <p:spPr>
            <a:xfrm>
              <a:off x="5316764" y="3145375"/>
              <a:ext cx="4014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b="1" dirty="0">
                  <a:solidFill>
                    <a:srgbClr val="E7E200"/>
                  </a:solidFill>
                </a:rPr>
                <a:t>?</a:t>
              </a:r>
              <a:endParaRPr lang="sv-SE" sz="1400" dirty="0">
                <a:solidFill>
                  <a:srgbClr val="E7E200"/>
                </a:solidFill>
              </a:endParaRP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0F4AF630-AA41-44DD-96E7-AE7186E2B1FA}"/>
                </a:ext>
              </a:extLst>
            </p:cNvPr>
            <p:cNvSpPr/>
            <p:nvPr/>
          </p:nvSpPr>
          <p:spPr>
            <a:xfrm>
              <a:off x="1694447" y="2484253"/>
              <a:ext cx="3518262" cy="231354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81BAAF11-6382-4AAC-B8DD-14A28ED49E29}"/>
                </a:ext>
              </a:extLst>
            </p:cNvPr>
            <p:cNvSpPr/>
            <p:nvPr/>
          </p:nvSpPr>
          <p:spPr>
            <a:xfrm>
              <a:off x="849714" y="2691435"/>
              <a:ext cx="2224620" cy="231354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43713D6A-F0DE-4A05-BAEF-E86A1D67280C}"/>
                </a:ext>
              </a:extLst>
            </p:cNvPr>
            <p:cNvSpPr/>
            <p:nvPr/>
          </p:nvSpPr>
          <p:spPr>
            <a:xfrm>
              <a:off x="3041283" y="3972752"/>
              <a:ext cx="352540" cy="231354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7" name="Arc 46">
              <a:extLst>
                <a:ext uri="{FF2B5EF4-FFF2-40B4-BE49-F238E27FC236}">
                  <a16:creationId xmlns:a16="http://schemas.microsoft.com/office/drawing/2014/main" id="{6A1DF07D-8C71-42FE-83AB-321AA284F110}"/>
                </a:ext>
              </a:extLst>
            </p:cNvPr>
            <p:cNvSpPr/>
            <p:nvPr/>
          </p:nvSpPr>
          <p:spPr>
            <a:xfrm rot="10121050" flipH="1">
              <a:off x="4671369" y="1625658"/>
              <a:ext cx="1191074" cy="982647"/>
            </a:xfrm>
            <a:prstGeom prst="arc">
              <a:avLst/>
            </a:prstGeom>
            <a:ln w="28575">
              <a:solidFill>
                <a:srgbClr val="E7E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F606B8A-0AE5-4B3C-BC83-565A1F43555E}"/>
                </a:ext>
              </a:extLst>
            </p:cNvPr>
            <p:cNvSpPr txBox="1"/>
            <p:nvPr/>
          </p:nvSpPr>
          <p:spPr>
            <a:xfrm>
              <a:off x="5635170" y="1462993"/>
              <a:ext cx="4014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b="1" dirty="0">
                  <a:solidFill>
                    <a:srgbClr val="E7E200"/>
                  </a:solidFill>
                </a:rPr>
                <a:t>?</a:t>
              </a:r>
              <a:endParaRPr lang="sv-SE" sz="1400" dirty="0">
                <a:solidFill>
                  <a:srgbClr val="E7E200"/>
                </a:solidFill>
              </a:endParaRPr>
            </a:p>
          </p:txBody>
        </p:sp>
        <p:sp>
          <p:nvSpPr>
            <p:cNvPr id="49" name="Arc 48">
              <a:extLst>
                <a:ext uri="{FF2B5EF4-FFF2-40B4-BE49-F238E27FC236}">
                  <a16:creationId xmlns:a16="http://schemas.microsoft.com/office/drawing/2014/main" id="{DFFF52AE-7C95-411F-B651-9145B4F4FA74}"/>
                </a:ext>
              </a:extLst>
            </p:cNvPr>
            <p:cNvSpPr/>
            <p:nvPr/>
          </p:nvSpPr>
          <p:spPr>
            <a:xfrm rot="11227265" flipH="1">
              <a:off x="1695403" y="2683610"/>
              <a:ext cx="3815676" cy="1508310"/>
            </a:xfrm>
            <a:prstGeom prst="arc">
              <a:avLst/>
            </a:prstGeom>
            <a:ln w="28575">
              <a:solidFill>
                <a:srgbClr val="E7E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85438F6-60F9-4C26-8277-5119279FAB90}"/>
                </a:ext>
              </a:extLst>
            </p:cNvPr>
            <p:cNvSpPr txBox="1"/>
            <p:nvPr/>
          </p:nvSpPr>
          <p:spPr>
            <a:xfrm>
              <a:off x="5316764" y="3145377"/>
              <a:ext cx="4014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b="1" dirty="0">
                  <a:solidFill>
                    <a:srgbClr val="E7E200"/>
                  </a:solidFill>
                </a:rPr>
                <a:t>?</a:t>
              </a:r>
              <a:endParaRPr lang="sv-SE" sz="1400" dirty="0">
                <a:solidFill>
                  <a:srgbClr val="E7E200"/>
                </a:solidFill>
              </a:endParaRPr>
            </a:p>
          </p:txBody>
        </p:sp>
        <p:sp>
          <p:nvSpPr>
            <p:cNvPr id="51" name="Arc 50">
              <a:extLst>
                <a:ext uri="{FF2B5EF4-FFF2-40B4-BE49-F238E27FC236}">
                  <a16:creationId xmlns:a16="http://schemas.microsoft.com/office/drawing/2014/main" id="{254EF802-5F88-4850-974D-EE6A72BBDB5B}"/>
                </a:ext>
              </a:extLst>
            </p:cNvPr>
            <p:cNvSpPr/>
            <p:nvPr/>
          </p:nvSpPr>
          <p:spPr>
            <a:xfrm rot="10121050" flipH="1">
              <a:off x="4671369" y="1625657"/>
              <a:ext cx="1191074" cy="982647"/>
            </a:xfrm>
            <a:prstGeom prst="arc">
              <a:avLst/>
            </a:prstGeom>
            <a:ln w="28575">
              <a:solidFill>
                <a:srgbClr val="E7E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AE105A9-2BB7-46CD-9E11-3D650C9FD80A}"/>
                </a:ext>
              </a:extLst>
            </p:cNvPr>
            <p:cNvSpPr txBox="1"/>
            <p:nvPr/>
          </p:nvSpPr>
          <p:spPr>
            <a:xfrm>
              <a:off x="5635170" y="1462992"/>
              <a:ext cx="4014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b="1" dirty="0">
                  <a:solidFill>
                    <a:srgbClr val="E7E200"/>
                  </a:solidFill>
                </a:rPr>
                <a:t>?</a:t>
              </a:r>
              <a:endParaRPr lang="sv-SE" sz="1400" dirty="0">
                <a:solidFill>
                  <a:srgbClr val="E7E200"/>
                </a:solidFill>
              </a:endParaRPr>
            </a:p>
          </p:txBody>
        </p:sp>
        <p:sp>
          <p:nvSpPr>
            <p:cNvPr id="53" name="Arc 52">
              <a:extLst>
                <a:ext uri="{FF2B5EF4-FFF2-40B4-BE49-F238E27FC236}">
                  <a16:creationId xmlns:a16="http://schemas.microsoft.com/office/drawing/2014/main" id="{29BB7016-DB9D-4E13-897A-47CF4A72ECE3}"/>
                </a:ext>
              </a:extLst>
            </p:cNvPr>
            <p:cNvSpPr/>
            <p:nvPr/>
          </p:nvSpPr>
          <p:spPr>
            <a:xfrm rot="11227265" flipH="1">
              <a:off x="1695403" y="2683610"/>
              <a:ext cx="3815676" cy="1508310"/>
            </a:xfrm>
            <a:prstGeom prst="arc">
              <a:avLst/>
            </a:prstGeom>
            <a:ln w="28575">
              <a:solidFill>
                <a:srgbClr val="E7E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DC406CC7-E5B7-4ECA-81A4-44F966998010}"/>
                </a:ext>
              </a:extLst>
            </p:cNvPr>
            <p:cNvSpPr/>
            <p:nvPr/>
          </p:nvSpPr>
          <p:spPr>
            <a:xfrm>
              <a:off x="1694447" y="2484252"/>
              <a:ext cx="3518262" cy="231354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A3F0E2F7-02CD-4FF2-ACCD-B90EBAE912B6}"/>
                </a:ext>
              </a:extLst>
            </p:cNvPr>
            <p:cNvSpPr/>
            <p:nvPr/>
          </p:nvSpPr>
          <p:spPr>
            <a:xfrm>
              <a:off x="849714" y="2691434"/>
              <a:ext cx="2224620" cy="231354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C6336336-B2C8-41C2-AD2E-943B84CD96E1}"/>
                </a:ext>
              </a:extLst>
            </p:cNvPr>
            <p:cNvSpPr/>
            <p:nvPr/>
          </p:nvSpPr>
          <p:spPr>
            <a:xfrm>
              <a:off x="3041283" y="3972751"/>
              <a:ext cx="352540" cy="231354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58" name="Arc 57">
              <a:extLst>
                <a:ext uri="{FF2B5EF4-FFF2-40B4-BE49-F238E27FC236}">
                  <a16:creationId xmlns:a16="http://schemas.microsoft.com/office/drawing/2014/main" id="{F860FFCB-4B9A-4AF0-9544-4938A59BB993}"/>
                </a:ext>
              </a:extLst>
            </p:cNvPr>
            <p:cNvSpPr/>
            <p:nvPr/>
          </p:nvSpPr>
          <p:spPr>
            <a:xfrm rot="10121050" flipH="1">
              <a:off x="4671369" y="1625657"/>
              <a:ext cx="1191074" cy="982647"/>
            </a:xfrm>
            <a:prstGeom prst="arc">
              <a:avLst/>
            </a:prstGeom>
            <a:ln w="28575">
              <a:solidFill>
                <a:srgbClr val="E7E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38ADB2B-942E-44A1-B619-FF9C6DB653E0}"/>
                </a:ext>
              </a:extLst>
            </p:cNvPr>
            <p:cNvSpPr txBox="1"/>
            <p:nvPr/>
          </p:nvSpPr>
          <p:spPr>
            <a:xfrm>
              <a:off x="5635170" y="1462992"/>
              <a:ext cx="4014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b="1" dirty="0">
                  <a:solidFill>
                    <a:srgbClr val="E7E200"/>
                  </a:solidFill>
                </a:rPr>
                <a:t>?</a:t>
              </a:r>
              <a:endParaRPr lang="sv-SE" sz="1400" dirty="0">
                <a:solidFill>
                  <a:srgbClr val="E7E200"/>
                </a:solidFill>
              </a:endParaRPr>
            </a:p>
          </p:txBody>
        </p:sp>
        <p:sp>
          <p:nvSpPr>
            <p:cNvPr id="60" name="Arc 59">
              <a:extLst>
                <a:ext uri="{FF2B5EF4-FFF2-40B4-BE49-F238E27FC236}">
                  <a16:creationId xmlns:a16="http://schemas.microsoft.com/office/drawing/2014/main" id="{27666960-0005-47F3-9202-71AD55DCCEE0}"/>
                </a:ext>
              </a:extLst>
            </p:cNvPr>
            <p:cNvSpPr/>
            <p:nvPr/>
          </p:nvSpPr>
          <p:spPr>
            <a:xfrm rot="11227265" flipH="1">
              <a:off x="1695403" y="2683609"/>
              <a:ext cx="3815676" cy="1508310"/>
            </a:xfrm>
            <a:prstGeom prst="arc">
              <a:avLst/>
            </a:prstGeom>
            <a:ln w="28575">
              <a:solidFill>
                <a:srgbClr val="E7E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DACD421-CE56-401E-A359-57CF801D2C81}"/>
                </a:ext>
              </a:extLst>
            </p:cNvPr>
            <p:cNvSpPr txBox="1"/>
            <p:nvPr/>
          </p:nvSpPr>
          <p:spPr>
            <a:xfrm>
              <a:off x="5316764" y="3145376"/>
              <a:ext cx="4014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b="1" dirty="0">
                  <a:solidFill>
                    <a:srgbClr val="E7E200"/>
                  </a:solidFill>
                </a:rPr>
                <a:t>?</a:t>
              </a:r>
              <a:endParaRPr lang="sv-SE" sz="1400" dirty="0">
                <a:solidFill>
                  <a:srgbClr val="E7E200"/>
                </a:solidFill>
              </a:endParaRPr>
            </a:p>
          </p:txBody>
        </p:sp>
        <p:sp>
          <p:nvSpPr>
            <p:cNvPr id="62" name="Arc 61">
              <a:extLst>
                <a:ext uri="{FF2B5EF4-FFF2-40B4-BE49-F238E27FC236}">
                  <a16:creationId xmlns:a16="http://schemas.microsoft.com/office/drawing/2014/main" id="{9DD91990-5482-4A5E-AE63-3C74E2F71D2F}"/>
                </a:ext>
              </a:extLst>
            </p:cNvPr>
            <p:cNvSpPr/>
            <p:nvPr/>
          </p:nvSpPr>
          <p:spPr>
            <a:xfrm rot="10121050" flipH="1">
              <a:off x="4671369" y="1625656"/>
              <a:ext cx="1191074" cy="982647"/>
            </a:xfrm>
            <a:prstGeom prst="arc">
              <a:avLst/>
            </a:prstGeom>
            <a:ln w="28575">
              <a:solidFill>
                <a:srgbClr val="E7E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67D3AD4-B756-4A27-9395-46F6D88C0713}"/>
                </a:ext>
              </a:extLst>
            </p:cNvPr>
            <p:cNvSpPr txBox="1"/>
            <p:nvPr/>
          </p:nvSpPr>
          <p:spPr>
            <a:xfrm>
              <a:off x="5635170" y="1462991"/>
              <a:ext cx="4014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b="1" dirty="0">
                  <a:solidFill>
                    <a:srgbClr val="E7E200"/>
                  </a:solidFill>
                </a:rPr>
                <a:t>?</a:t>
              </a:r>
              <a:endParaRPr lang="sv-SE" sz="1400" dirty="0">
                <a:solidFill>
                  <a:srgbClr val="E7E200"/>
                </a:solidFill>
              </a:endParaRPr>
            </a:p>
          </p:txBody>
        </p:sp>
        <p:sp>
          <p:nvSpPr>
            <p:cNvPr id="64" name="Arc 63">
              <a:extLst>
                <a:ext uri="{FF2B5EF4-FFF2-40B4-BE49-F238E27FC236}">
                  <a16:creationId xmlns:a16="http://schemas.microsoft.com/office/drawing/2014/main" id="{9171147A-B9CE-4B96-8E86-346BB3182F7A}"/>
                </a:ext>
              </a:extLst>
            </p:cNvPr>
            <p:cNvSpPr/>
            <p:nvPr/>
          </p:nvSpPr>
          <p:spPr>
            <a:xfrm rot="11227265" flipH="1">
              <a:off x="1695403" y="2683609"/>
              <a:ext cx="3815676" cy="1508310"/>
            </a:xfrm>
            <a:prstGeom prst="arc">
              <a:avLst/>
            </a:prstGeom>
            <a:ln w="28575">
              <a:solidFill>
                <a:srgbClr val="E7E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6" name="Rectangle: Rounded Corners 65">
              <a:extLst>
                <a:ext uri="{FF2B5EF4-FFF2-40B4-BE49-F238E27FC236}">
                  <a16:creationId xmlns:a16="http://schemas.microsoft.com/office/drawing/2014/main" id="{4350F040-5261-47F0-B496-1604FA6FC3BB}"/>
                </a:ext>
              </a:extLst>
            </p:cNvPr>
            <p:cNvSpPr/>
            <p:nvPr/>
          </p:nvSpPr>
          <p:spPr>
            <a:xfrm>
              <a:off x="1694447" y="2484253"/>
              <a:ext cx="3518262" cy="231354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9D2EDEE4-0FC6-4B8F-B4D5-D83B8318F0B5}"/>
                </a:ext>
              </a:extLst>
            </p:cNvPr>
            <p:cNvSpPr/>
            <p:nvPr/>
          </p:nvSpPr>
          <p:spPr>
            <a:xfrm>
              <a:off x="849714" y="2691435"/>
              <a:ext cx="2224620" cy="231354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962A45C3-2AE3-4F06-8091-3ECFD004E0F1}"/>
                </a:ext>
              </a:extLst>
            </p:cNvPr>
            <p:cNvSpPr/>
            <p:nvPr/>
          </p:nvSpPr>
          <p:spPr>
            <a:xfrm>
              <a:off x="3041283" y="3972752"/>
              <a:ext cx="352540" cy="231354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69" name="Arc 68">
              <a:extLst>
                <a:ext uri="{FF2B5EF4-FFF2-40B4-BE49-F238E27FC236}">
                  <a16:creationId xmlns:a16="http://schemas.microsoft.com/office/drawing/2014/main" id="{8F0B7160-5F89-4AF3-97EB-BD00D6039366}"/>
                </a:ext>
              </a:extLst>
            </p:cNvPr>
            <p:cNvSpPr/>
            <p:nvPr/>
          </p:nvSpPr>
          <p:spPr>
            <a:xfrm rot="10121050" flipH="1">
              <a:off x="4671369" y="1625658"/>
              <a:ext cx="1191074" cy="982647"/>
            </a:xfrm>
            <a:prstGeom prst="arc">
              <a:avLst/>
            </a:prstGeom>
            <a:ln w="28575">
              <a:solidFill>
                <a:srgbClr val="E7E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4BB5C00-F8EC-424A-B896-DD41AAB7B8A8}"/>
                </a:ext>
              </a:extLst>
            </p:cNvPr>
            <p:cNvSpPr txBox="1"/>
            <p:nvPr/>
          </p:nvSpPr>
          <p:spPr>
            <a:xfrm>
              <a:off x="5635170" y="1462993"/>
              <a:ext cx="4014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b="1" dirty="0">
                  <a:solidFill>
                    <a:srgbClr val="E7E200"/>
                  </a:solidFill>
                </a:rPr>
                <a:t>?</a:t>
              </a:r>
              <a:endParaRPr lang="sv-SE" sz="1400" dirty="0">
                <a:solidFill>
                  <a:srgbClr val="E7E200"/>
                </a:solidFill>
              </a:endParaRPr>
            </a:p>
          </p:txBody>
        </p:sp>
        <p:sp>
          <p:nvSpPr>
            <p:cNvPr id="71" name="Arc 70">
              <a:extLst>
                <a:ext uri="{FF2B5EF4-FFF2-40B4-BE49-F238E27FC236}">
                  <a16:creationId xmlns:a16="http://schemas.microsoft.com/office/drawing/2014/main" id="{29E5E091-C992-47FA-805A-3CC734D4A643}"/>
                </a:ext>
              </a:extLst>
            </p:cNvPr>
            <p:cNvSpPr/>
            <p:nvPr/>
          </p:nvSpPr>
          <p:spPr>
            <a:xfrm rot="11227265" flipH="1">
              <a:off x="1695403" y="2683610"/>
              <a:ext cx="3815676" cy="1508310"/>
            </a:xfrm>
            <a:prstGeom prst="arc">
              <a:avLst/>
            </a:prstGeom>
            <a:ln w="28575">
              <a:solidFill>
                <a:srgbClr val="E7E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C75F5FE-DFBC-454B-BD57-895B5A5A4BC7}"/>
                </a:ext>
              </a:extLst>
            </p:cNvPr>
            <p:cNvSpPr txBox="1"/>
            <p:nvPr/>
          </p:nvSpPr>
          <p:spPr>
            <a:xfrm>
              <a:off x="5316764" y="3145377"/>
              <a:ext cx="4014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b="1" dirty="0">
                  <a:solidFill>
                    <a:srgbClr val="E7E200"/>
                  </a:solidFill>
                </a:rPr>
                <a:t>?</a:t>
              </a:r>
              <a:endParaRPr lang="sv-SE" sz="1400" dirty="0">
                <a:solidFill>
                  <a:srgbClr val="E7E200"/>
                </a:solidFill>
              </a:endParaRPr>
            </a:p>
          </p:txBody>
        </p:sp>
        <p:sp>
          <p:nvSpPr>
            <p:cNvPr id="73" name="Arc 72">
              <a:extLst>
                <a:ext uri="{FF2B5EF4-FFF2-40B4-BE49-F238E27FC236}">
                  <a16:creationId xmlns:a16="http://schemas.microsoft.com/office/drawing/2014/main" id="{A11B9299-CADB-4764-A103-2EEC09ED481B}"/>
                </a:ext>
              </a:extLst>
            </p:cNvPr>
            <p:cNvSpPr/>
            <p:nvPr/>
          </p:nvSpPr>
          <p:spPr>
            <a:xfrm rot="10121050" flipH="1">
              <a:off x="4671369" y="1625657"/>
              <a:ext cx="1191074" cy="982647"/>
            </a:xfrm>
            <a:prstGeom prst="arc">
              <a:avLst/>
            </a:prstGeom>
            <a:ln w="28575">
              <a:solidFill>
                <a:srgbClr val="E7E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EE503CC-F9D9-4B3E-8309-4EFDD9057CB9}"/>
                </a:ext>
              </a:extLst>
            </p:cNvPr>
            <p:cNvSpPr txBox="1"/>
            <p:nvPr/>
          </p:nvSpPr>
          <p:spPr>
            <a:xfrm>
              <a:off x="5635170" y="1462992"/>
              <a:ext cx="4014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b="1" dirty="0">
                  <a:solidFill>
                    <a:srgbClr val="E7E200"/>
                  </a:solidFill>
                </a:rPr>
                <a:t>?</a:t>
              </a:r>
              <a:endParaRPr lang="sv-SE" sz="1400" dirty="0">
                <a:solidFill>
                  <a:srgbClr val="E7E200"/>
                </a:solidFill>
              </a:endParaRPr>
            </a:p>
          </p:txBody>
        </p:sp>
        <p:sp>
          <p:nvSpPr>
            <p:cNvPr id="75" name="Arc 74">
              <a:extLst>
                <a:ext uri="{FF2B5EF4-FFF2-40B4-BE49-F238E27FC236}">
                  <a16:creationId xmlns:a16="http://schemas.microsoft.com/office/drawing/2014/main" id="{DFAA2125-ECCD-40D7-85A4-16900C4603BD}"/>
                </a:ext>
              </a:extLst>
            </p:cNvPr>
            <p:cNvSpPr/>
            <p:nvPr/>
          </p:nvSpPr>
          <p:spPr>
            <a:xfrm rot="11227265" flipH="1">
              <a:off x="1695403" y="2683610"/>
              <a:ext cx="3815676" cy="1508310"/>
            </a:xfrm>
            <a:prstGeom prst="arc">
              <a:avLst/>
            </a:prstGeom>
            <a:ln w="28575">
              <a:solidFill>
                <a:srgbClr val="E7E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7" name="Arc 76">
              <a:extLst>
                <a:ext uri="{FF2B5EF4-FFF2-40B4-BE49-F238E27FC236}">
                  <a16:creationId xmlns:a16="http://schemas.microsoft.com/office/drawing/2014/main" id="{594B5663-7CE3-420D-9123-28527D7A3EAE}"/>
                </a:ext>
              </a:extLst>
            </p:cNvPr>
            <p:cNvSpPr/>
            <p:nvPr/>
          </p:nvSpPr>
          <p:spPr>
            <a:xfrm rot="10121050" flipH="1">
              <a:off x="4671369" y="1625658"/>
              <a:ext cx="1191074" cy="982647"/>
            </a:xfrm>
            <a:prstGeom prst="arc">
              <a:avLst/>
            </a:prstGeom>
            <a:ln w="28575">
              <a:solidFill>
                <a:srgbClr val="E7E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094FED1-05E3-4F57-9800-B53AE2357BAF}"/>
                </a:ext>
              </a:extLst>
            </p:cNvPr>
            <p:cNvSpPr txBox="1"/>
            <p:nvPr/>
          </p:nvSpPr>
          <p:spPr>
            <a:xfrm>
              <a:off x="5635170" y="1462993"/>
              <a:ext cx="4014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b="1" dirty="0">
                  <a:solidFill>
                    <a:srgbClr val="E7E200"/>
                  </a:solidFill>
                </a:rPr>
                <a:t>?</a:t>
              </a:r>
              <a:endParaRPr lang="sv-SE" sz="1400" dirty="0">
                <a:solidFill>
                  <a:srgbClr val="E7E200"/>
                </a:solidFill>
              </a:endParaRPr>
            </a:p>
          </p:txBody>
        </p:sp>
        <p:sp>
          <p:nvSpPr>
            <p:cNvPr id="79" name="Arc 78">
              <a:extLst>
                <a:ext uri="{FF2B5EF4-FFF2-40B4-BE49-F238E27FC236}">
                  <a16:creationId xmlns:a16="http://schemas.microsoft.com/office/drawing/2014/main" id="{258EA074-8E69-46CC-A5FD-E096A862B2DC}"/>
                </a:ext>
              </a:extLst>
            </p:cNvPr>
            <p:cNvSpPr/>
            <p:nvPr/>
          </p:nvSpPr>
          <p:spPr>
            <a:xfrm rot="11227265" flipH="1">
              <a:off x="1695403" y="2683611"/>
              <a:ext cx="3815676" cy="1508310"/>
            </a:xfrm>
            <a:prstGeom prst="arc">
              <a:avLst/>
            </a:prstGeom>
            <a:ln w="28575">
              <a:solidFill>
                <a:srgbClr val="E7E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354422D-13F4-4416-B06D-8C92CCC9F373}"/>
              </a:ext>
            </a:extLst>
          </p:cNvPr>
          <p:cNvSpPr txBox="1"/>
          <p:nvPr/>
        </p:nvSpPr>
        <p:spPr>
          <a:xfrm>
            <a:off x="827522" y="2233052"/>
            <a:ext cx="449362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N1</a:t>
            </a:r>
          </a:p>
          <a:p>
            <a:r>
              <a:rPr lang="sv-SE" sz="1400" dirty="0"/>
              <a:t>XXX XXX XXXXXXXXXX XX X XXXXX X XXXXXXXX X XXX XXXXX XX XXXXX XX X XXXX XXX XXX XXXXXXXXXXXXX XX X XXXXX X XXXXXXXX X XXX XXXXX XX XXXXX XX X XXXX</a:t>
            </a:r>
          </a:p>
          <a:p>
            <a:endParaRPr lang="sv-SE" sz="1400" dirty="0"/>
          </a:p>
          <a:p>
            <a:r>
              <a:rPr lang="sv-SE" sz="1400" b="1" dirty="0"/>
              <a:t>N2</a:t>
            </a:r>
          </a:p>
          <a:p>
            <a:r>
              <a:rPr lang="sv-SE" sz="1400" dirty="0"/>
              <a:t>XXX XXX XXXXXXXXXXXXX XX X XXXXX X XXXXX X XXX XXXXX XX XXXXX XX X XXX</a:t>
            </a:r>
          </a:p>
          <a:p>
            <a:r>
              <a:rPr lang="sv-SE" sz="1400" dirty="0"/>
              <a:t>XXX XXX XXXXXXXXXXXXX XX X XXXXX X XXXXXXXX X XXX XXXX XX XXXXX XX X XXXX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074002-B69D-46A3-8755-D31C92CBA509}"/>
              </a:ext>
            </a:extLst>
          </p:cNvPr>
          <p:cNvSpPr txBox="1"/>
          <p:nvPr/>
        </p:nvSpPr>
        <p:spPr>
          <a:xfrm>
            <a:off x="8906645" y="2233052"/>
            <a:ext cx="16687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N2</a:t>
            </a:r>
          </a:p>
          <a:p>
            <a:r>
              <a:rPr lang="sv-SE" sz="1400" dirty="0"/>
              <a:t>XXXX</a:t>
            </a:r>
          </a:p>
          <a:p>
            <a:endParaRPr lang="sv-SE" sz="1400" dirty="0"/>
          </a:p>
          <a:p>
            <a:r>
              <a:rPr lang="sv-SE" sz="1400" b="1" dirty="0"/>
              <a:t>N4</a:t>
            </a:r>
          </a:p>
          <a:p>
            <a:r>
              <a:rPr lang="sv-SE" sz="1400" dirty="0"/>
              <a:t>X XXX</a:t>
            </a:r>
          </a:p>
          <a:p>
            <a:endParaRPr lang="sv-SE" sz="1400" dirty="0"/>
          </a:p>
          <a:p>
            <a:r>
              <a:rPr lang="sv-SE" sz="1400" b="1" dirty="0"/>
              <a:t>N6</a:t>
            </a:r>
          </a:p>
          <a:p>
            <a:r>
              <a:rPr lang="sv-SE" sz="1400" dirty="0"/>
              <a:t>XXXXXX XX</a:t>
            </a:r>
          </a:p>
          <a:p>
            <a:endParaRPr lang="sv-SE" sz="1400" dirty="0"/>
          </a:p>
          <a:p>
            <a:r>
              <a:rPr lang="sv-SE" sz="1400" b="1" dirty="0"/>
              <a:t>N8</a:t>
            </a:r>
          </a:p>
          <a:p>
            <a:r>
              <a:rPr lang="sv-SE" sz="1400" dirty="0"/>
              <a:t>XXX XXX</a:t>
            </a:r>
          </a:p>
          <a:p>
            <a:r>
              <a:rPr lang="sv-SE" sz="1400" dirty="0"/>
              <a:t>    </a:t>
            </a:r>
            <a:r>
              <a:rPr lang="sv-SE" sz="1400" b="1" dirty="0"/>
              <a:t>n8.1 </a:t>
            </a:r>
            <a:r>
              <a:rPr lang="sv-SE" sz="1400" dirty="0"/>
              <a:t>X </a:t>
            </a:r>
            <a:r>
              <a:rPr lang="sv-SE" sz="1400" b="1" dirty="0"/>
              <a:t>n8.2 </a:t>
            </a:r>
            <a:r>
              <a:rPr lang="sv-SE" sz="1400" dirty="0"/>
              <a:t>X</a:t>
            </a:r>
          </a:p>
          <a:p>
            <a:r>
              <a:rPr lang="sv-SE" sz="1400" dirty="0"/>
              <a:t>    </a:t>
            </a:r>
            <a:r>
              <a:rPr lang="sv-SE" sz="1400" b="1" dirty="0"/>
              <a:t>n.8.3 </a:t>
            </a:r>
            <a:r>
              <a:rPr lang="sv-SE" sz="1400" dirty="0"/>
              <a:t>XXX</a:t>
            </a:r>
          </a:p>
          <a:p>
            <a:endParaRPr lang="sv-SE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5EC5FB-754A-45C7-89FA-EA6763D51CFF}"/>
              </a:ext>
            </a:extLst>
          </p:cNvPr>
          <p:cNvSpPr txBox="1"/>
          <p:nvPr/>
        </p:nvSpPr>
        <p:spPr>
          <a:xfrm>
            <a:off x="7317331" y="2233052"/>
            <a:ext cx="14151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N1</a:t>
            </a:r>
          </a:p>
          <a:p>
            <a:r>
              <a:rPr lang="sv-SE" sz="1400" dirty="0"/>
              <a:t>XXXX</a:t>
            </a:r>
          </a:p>
          <a:p>
            <a:endParaRPr lang="sv-SE" sz="1400" dirty="0"/>
          </a:p>
          <a:p>
            <a:r>
              <a:rPr lang="sv-SE" sz="1400" b="1" dirty="0"/>
              <a:t>N3</a:t>
            </a:r>
          </a:p>
          <a:p>
            <a:r>
              <a:rPr lang="sv-SE" sz="1400" dirty="0"/>
              <a:t>X XXX</a:t>
            </a:r>
          </a:p>
          <a:p>
            <a:endParaRPr lang="sv-SE" sz="1400" dirty="0"/>
          </a:p>
          <a:p>
            <a:r>
              <a:rPr lang="sv-SE" sz="1400" b="1" dirty="0"/>
              <a:t>N5</a:t>
            </a:r>
          </a:p>
          <a:p>
            <a:r>
              <a:rPr lang="sv-SE" sz="1400" dirty="0"/>
              <a:t>XXXXXX XX</a:t>
            </a:r>
          </a:p>
          <a:p>
            <a:r>
              <a:rPr lang="sv-SE" sz="1400" dirty="0"/>
              <a:t>         </a:t>
            </a:r>
            <a:r>
              <a:rPr lang="sv-SE" sz="1400" b="1" dirty="0"/>
              <a:t>n5.1</a:t>
            </a:r>
          </a:p>
          <a:p>
            <a:r>
              <a:rPr lang="sv-SE" sz="1400" dirty="0"/>
              <a:t>         XX</a:t>
            </a:r>
          </a:p>
          <a:p>
            <a:endParaRPr lang="sv-SE" sz="1400" dirty="0"/>
          </a:p>
          <a:p>
            <a:r>
              <a:rPr lang="sv-SE" sz="1400" b="1" dirty="0"/>
              <a:t>N7</a:t>
            </a:r>
          </a:p>
          <a:p>
            <a:r>
              <a:rPr lang="sv-SE" sz="1400" dirty="0"/>
              <a:t>XXX XXX</a:t>
            </a:r>
          </a:p>
          <a:p>
            <a:endParaRPr lang="sv-SE" sz="14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78C7FDD-33ED-4795-9197-AA3283BE6574}"/>
              </a:ext>
            </a:extLst>
          </p:cNvPr>
          <p:cNvSpPr txBox="1">
            <a:spLocks/>
          </p:cNvSpPr>
          <p:nvPr/>
        </p:nvSpPr>
        <p:spPr>
          <a:xfrm>
            <a:off x="7317331" y="27294"/>
            <a:ext cx="4929261" cy="4688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>
                <a:solidFill>
                  <a:schemeClr val="tx1"/>
                </a:solidFill>
              </a:rPr>
              <a:t>Skillnaden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mellan</a:t>
            </a:r>
            <a:r>
              <a:rPr lang="en-US" sz="1600" dirty="0">
                <a:solidFill>
                  <a:schemeClr val="tx1"/>
                </a:solidFill>
              </a:rPr>
              <a:t> presentation </a:t>
            </a:r>
            <a:r>
              <a:rPr lang="en-US" sz="1600" dirty="0" err="1">
                <a:solidFill>
                  <a:schemeClr val="tx1"/>
                </a:solidFill>
              </a:rPr>
              <a:t>och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datastruktur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AAC8C87-8DA5-45FD-9629-2219DDFEEA5D}"/>
              </a:ext>
            </a:extLst>
          </p:cNvPr>
          <p:cNvSpPr txBox="1">
            <a:spLocks/>
          </p:cNvSpPr>
          <p:nvPr/>
        </p:nvSpPr>
        <p:spPr>
          <a:xfrm>
            <a:off x="7231606" y="322550"/>
            <a:ext cx="4792784" cy="3472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/>
              <a:t>Jämförelse mellan openEHR-modellering och traditionella sökordsmallar</a:t>
            </a:r>
            <a:endParaRPr lang="en-GB" sz="105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5C21CF-3C9E-4003-A337-4CD4B9EE32F9}"/>
              </a:ext>
            </a:extLst>
          </p:cNvPr>
          <p:cNvSpPr txBox="1"/>
          <p:nvPr/>
        </p:nvSpPr>
        <p:spPr>
          <a:xfrm>
            <a:off x="1694447" y="1620341"/>
            <a:ext cx="3518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Traditionell sökordsmall</a:t>
            </a:r>
            <a:endParaRPr lang="sv-S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7A02AE-17DF-4DC1-8AC7-6F421947BF03}"/>
              </a:ext>
            </a:extLst>
          </p:cNvPr>
          <p:cNvSpPr txBox="1"/>
          <p:nvPr/>
        </p:nvSpPr>
        <p:spPr>
          <a:xfrm>
            <a:off x="7273079" y="1620341"/>
            <a:ext cx="3124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openEHR-template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101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EE4607F-C152-4A4C-AEA2-F09A6A264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544" y="1843087"/>
            <a:ext cx="9448800" cy="317182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05BDBDEA-3E2F-4631-AA26-287101305547}"/>
              </a:ext>
            </a:extLst>
          </p:cNvPr>
          <p:cNvSpPr txBox="1">
            <a:spLocks/>
          </p:cNvSpPr>
          <p:nvPr/>
        </p:nvSpPr>
        <p:spPr>
          <a:xfrm>
            <a:off x="7317331" y="27294"/>
            <a:ext cx="4929261" cy="4688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>
                <a:solidFill>
                  <a:schemeClr val="tx1"/>
                </a:solidFill>
              </a:rPr>
              <a:t>Skillnaden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mellan</a:t>
            </a:r>
            <a:r>
              <a:rPr lang="en-US" sz="1600" dirty="0">
                <a:solidFill>
                  <a:schemeClr val="tx1"/>
                </a:solidFill>
              </a:rPr>
              <a:t> presentation </a:t>
            </a:r>
            <a:r>
              <a:rPr lang="en-US" sz="1600" dirty="0" err="1">
                <a:solidFill>
                  <a:schemeClr val="tx1"/>
                </a:solidFill>
              </a:rPr>
              <a:t>och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datastruktur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30B37FC-F6DB-438B-92C5-C351AEBC0789}"/>
              </a:ext>
            </a:extLst>
          </p:cNvPr>
          <p:cNvSpPr txBox="1">
            <a:spLocks/>
          </p:cNvSpPr>
          <p:nvPr/>
        </p:nvSpPr>
        <p:spPr>
          <a:xfrm>
            <a:off x="7231606" y="322550"/>
            <a:ext cx="4792784" cy="3472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/>
              <a:t>Jämförelse mellan openEHR-modellering och traditionella sökordsmallar</a:t>
            </a:r>
            <a:endParaRPr lang="en-GB" sz="105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4690A42-741D-4F48-8A64-1A7CEBF79132}"/>
              </a:ext>
            </a:extLst>
          </p:cNvPr>
          <p:cNvSpPr/>
          <p:nvPr/>
        </p:nvSpPr>
        <p:spPr>
          <a:xfrm>
            <a:off x="1269243" y="4394579"/>
            <a:ext cx="2702256" cy="341194"/>
          </a:xfrm>
          <a:prstGeom prst="ellipse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76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CF592-63AC-41F0-9D1E-EF200E5A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Nyttor i vårdens system – Möjliggöra avancerad funktionalitet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B32AD-46A4-4866-ADDA-E1400A6E2C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3428999"/>
            <a:ext cx="10514012" cy="2240413"/>
          </a:xfrm>
        </p:spPr>
        <p:txBody>
          <a:bodyPr>
            <a:normAutofit/>
          </a:bodyPr>
          <a:lstStyle/>
          <a:p>
            <a:r>
              <a:rPr lang="sv-SE" dirty="0"/>
              <a:t>Bättre anpassade stöd i vårdpersonalens arbets- och dokumentationsprocesser</a:t>
            </a:r>
          </a:p>
          <a:p>
            <a:pPr lvl="1"/>
            <a:r>
              <a:rPr lang="sv-SE" dirty="0"/>
              <a:t>Skilja på inmatning och utmatning</a:t>
            </a:r>
          </a:p>
          <a:p>
            <a:pPr lvl="1"/>
            <a:r>
              <a:rPr lang="sv-SE" dirty="0"/>
              <a:t>Avancerad dynamik</a:t>
            </a:r>
          </a:p>
          <a:p>
            <a:r>
              <a:rPr lang="sv-SE" dirty="0"/>
              <a:t>Bättre anpassade presentationer av relevant information i specifika kontexter och situationer</a:t>
            </a:r>
          </a:p>
          <a:p>
            <a:pPr lvl="1"/>
            <a:r>
              <a:rPr lang="sv-SE" dirty="0"/>
              <a:t>AQL – avancerade sökfrågor </a:t>
            </a:r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713363-DCB9-4597-9187-0FF143E869A9}"/>
              </a:ext>
            </a:extLst>
          </p:cNvPr>
          <p:cNvSpPr txBox="1">
            <a:spLocks/>
          </p:cNvSpPr>
          <p:nvPr/>
        </p:nvSpPr>
        <p:spPr>
          <a:xfrm>
            <a:off x="7317331" y="27294"/>
            <a:ext cx="4929261" cy="4688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>
                <a:solidFill>
                  <a:schemeClr val="tx1"/>
                </a:solidFill>
              </a:rPr>
              <a:t>Skillnaden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mellan</a:t>
            </a:r>
            <a:r>
              <a:rPr lang="en-US" sz="1600" dirty="0">
                <a:solidFill>
                  <a:schemeClr val="tx1"/>
                </a:solidFill>
              </a:rPr>
              <a:t> presentation </a:t>
            </a:r>
            <a:r>
              <a:rPr lang="en-US" sz="1600" dirty="0" err="1">
                <a:solidFill>
                  <a:schemeClr val="tx1"/>
                </a:solidFill>
              </a:rPr>
              <a:t>och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datastruktur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E44477F-28EF-4E70-9FC4-37368C31B775}"/>
              </a:ext>
            </a:extLst>
          </p:cNvPr>
          <p:cNvSpPr txBox="1">
            <a:spLocks/>
          </p:cNvSpPr>
          <p:nvPr/>
        </p:nvSpPr>
        <p:spPr>
          <a:xfrm>
            <a:off x="7231606" y="322550"/>
            <a:ext cx="4792784" cy="3472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/>
              <a:t>Jämförelse mellan openEHR-modellering och traditionella sökordsmallar</a:t>
            </a:r>
            <a:endParaRPr lang="en-GB" sz="1050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08055D8-49B3-4FB9-B8FF-0F28EA61DE45}"/>
              </a:ext>
            </a:extLst>
          </p:cNvPr>
          <p:cNvSpPr txBox="1">
            <a:spLocks/>
          </p:cNvSpPr>
          <p:nvPr/>
        </p:nvSpPr>
        <p:spPr>
          <a:xfrm>
            <a:off x="1801507" y="1813518"/>
            <a:ext cx="2715904" cy="8822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2000" b="1" dirty="0">
                <a:solidFill>
                  <a:schemeClr val="accent2">
                    <a:lumMod val="75000"/>
                  </a:schemeClr>
                </a:solidFill>
              </a:rPr>
              <a:t>Datastruktur</a:t>
            </a:r>
          </a:p>
          <a:p>
            <a:pPr marL="0" indent="0" algn="ctr">
              <a:buNone/>
            </a:pP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t.ex. </a:t>
            </a:r>
            <a:r>
              <a:rPr lang="sv-SE" dirty="0" err="1">
                <a:solidFill>
                  <a:schemeClr val="accent2">
                    <a:lumMod val="75000"/>
                  </a:schemeClr>
                </a:solidFill>
              </a:rPr>
              <a:t>openEHR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 templates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1E938E6-E387-45C5-88A8-1F380A8B8396}"/>
              </a:ext>
            </a:extLst>
          </p:cNvPr>
          <p:cNvSpPr txBox="1">
            <a:spLocks/>
          </p:cNvSpPr>
          <p:nvPr/>
        </p:nvSpPr>
        <p:spPr>
          <a:xfrm>
            <a:off x="6112368" y="1813517"/>
            <a:ext cx="4410053" cy="8822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2000" b="1" dirty="0">
                <a:solidFill>
                  <a:schemeClr val="accent2">
                    <a:lumMod val="75000"/>
                  </a:schemeClr>
                </a:solidFill>
              </a:rPr>
              <a:t>Presentation</a:t>
            </a:r>
          </a:p>
          <a:p>
            <a:pPr marL="0" indent="0" algn="ctr">
              <a:buNone/>
            </a:pP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t.ex. grafiska ”mallar” för in- och utmatning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E029C68-E75F-40DA-8C36-9CDF0CC21390}"/>
              </a:ext>
            </a:extLst>
          </p:cNvPr>
          <p:cNvSpPr txBox="1">
            <a:spLocks/>
          </p:cNvSpPr>
          <p:nvPr/>
        </p:nvSpPr>
        <p:spPr>
          <a:xfrm>
            <a:off x="4807874" y="1709532"/>
            <a:ext cx="1261519" cy="40230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2400" b="1" dirty="0">
                <a:solidFill>
                  <a:schemeClr val="accent2">
                    <a:lumMod val="75000"/>
                  </a:schemeClr>
                </a:solidFill>
              </a:rPr>
              <a:t>_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0E59EAF-428D-48DB-A126-650D03C80328}"/>
              </a:ext>
            </a:extLst>
          </p:cNvPr>
          <p:cNvSpPr/>
          <p:nvPr/>
        </p:nvSpPr>
        <p:spPr>
          <a:xfrm>
            <a:off x="692035" y="3375671"/>
            <a:ext cx="8676554" cy="1002781"/>
          </a:xfrm>
          <a:prstGeom prst="roundRect">
            <a:avLst>
              <a:gd name="adj" fmla="val 21452"/>
            </a:avLst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46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CF592-63AC-41F0-9D1E-EF200E5A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på tillämpningar – stöd i arbetsprocess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B32AD-46A4-4866-ADDA-E1400A6E2C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9788" y="1808164"/>
            <a:ext cx="10514012" cy="4060374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Inmatning och utmatning skiljer sig</a:t>
            </a:r>
          </a:p>
          <a:p>
            <a:endParaRPr lang="en-GB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713363-DCB9-4597-9187-0FF143E869A9}"/>
              </a:ext>
            </a:extLst>
          </p:cNvPr>
          <p:cNvSpPr txBox="1">
            <a:spLocks/>
          </p:cNvSpPr>
          <p:nvPr/>
        </p:nvSpPr>
        <p:spPr>
          <a:xfrm>
            <a:off x="7317331" y="27294"/>
            <a:ext cx="4929261" cy="4688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>
                <a:solidFill>
                  <a:schemeClr val="tx1"/>
                </a:solidFill>
              </a:rPr>
              <a:t>Skillnaden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mellan</a:t>
            </a:r>
            <a:r>
              <a:rPr lang="en-US" sz="1600" dirty="0">
                <a:solidFill>
                  <a:schemeClr val="tx1"/>
                </a:solidFill>
              </a:rPr>
              <a:t> presentation </a:t>
            </a:r>
            <a:r>
              <a:rPr lang="en-US" sz="1600" dirty="0" err="1">
                <a:solidFill>
                  <a:schemeClr val="tx1"/>
                </a:solidFill>
              </a:rPr>
              <a:t>och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datastruktur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E44477F-28EF-4E70-9FC4-37368C31B775}"/>
              </a:ext>
            </a:extLst>
          </p:cNvPr>
          <p:cNvSpPr txBox="1">
            <a:spLocks/>
          </p:cNvSpPr>
          <p:nvPr/>
        </p:nvSpPr>
        <p:spPr>
          <a:xfrm>
            <a:off x="7231606" y="322550"/>
            <a:ext cx="4792784" cy="3472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/>
              <a:t>Jämförelse mellan openEHR-modellering och traditionella sökordsmallar</a:t>
            </a:r>
            <a:endParaRPr lang="en-GB" sz="105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57394A-1512-4B70-921C-F9EF700D7585}"/>
              </a:ext>
            </a:extLst>
          </p:cNvPr>
          <p:cNvSpPr/>
          <p:nvPr/>
        </p:nvSpPr>
        <p:spPr>
          <a:xfrm>
            <a:off x="1266091" y="2817974"/>
            <a:ext cx="2672861" cy="2411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E4E3A0-479F-4EAA-98E6-6890F0795DBA}"/>
              </a:ext>
            </a:extLst>
          </p:cNvPr>
          <p:cNvSpPr/>
          <p:nvPr/>
        </p:nvSpPr>
        <p:spPr>
          <a:xfrm>
            <a:off x="1266091" y="3154591"/>
            <a:ext cx="2672861" cy="2411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A3298A-7115-49A2-828C-8923323FA417}"/>
              </a:ext>
            </a:extLst>
          </p:cNvPr>
          <p:cNvSpPr/>
          <p:nvPr/>
        </p:nvSpPr>
        <p:spPr>
          <a:xfrm>
            <a:off x="1266091" y="3827826"/>
            <a:ext cx="2672861" cy="2411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5D664B-447A-4661-B0B6-C01941E581D6}"/>
              </a:ext>
            </a:extLst>
          </p:cNvPr>
          <p:cNvSpPr/>
          <p:nvPr/>
        </p:nvSpPr>
        <p:spPr>
          <a:xfrm>
            <a:off x="1266091" y="4159159"/>
            <a:ext cx="2672861" cy="2411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67F1F5-7D62-4CF4-A03D-80FD81D83818}"/>
              </a:ext>
            </a:extLst>
          </p:cNvPr>
          <p:cNvSpPr/>
          <p:nvPr/>
        </p:nvSpPr>
        <p:spPr>
          <a:xfrm>
            <a:off x="1266091" y="4496383"/>
            <a:ext cx="2672861" cy="2411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792612-F3C2-4CFD-A8C0-E23BD16D5E74}"/>
              </a:ext>
            </a:extLst>
          </p:cNvPr>
          <p:cNvSpPr/>
          <p:nvPr/>
        </p:nvSpPr>
        <p:spPr>
          <a:xfrm>
            <a:off x="1266092" y="3492000"/>
            <a:ext cx="1296238" cy="2411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BD89B9-BB59-4B0E-850F-52D8C34A2EE8}"/>
              </a:ext>
            </a:extLst>
          </p:cNvPr>
          <p:cNvSpPr/>
          <p:nvPr/>
        </p:nvSpPr>
        <p:spPr>
          <a:xfrm>
            <a:off x="2642715" y="3490088"/>
            <a:ext cx="1296238" cy="2411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7DF094-9066-4B8F-BB3B-220C57D9AB58}"/>
              </a:ext>
            </a:extLst>
          </p:cNvPr>
          <p:cNvSpPr/>
          <p:nvPr/>
        </p:nvSpPr>
        <p:spPr>
          <a:xfrm>
            <a:off x="1266092" y="4833607"/>
            <a:ext cx="1296238" cy="2411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400596-FF96-423F-9E94-18BB71F7AA2B}"/>
              </a:ext>
            </a:extLst>
          </p:cNvPr>
          <p:cNvSpPr/>
          <p:nvPr/>
        </p:nvSpPr>
        <p:spPr>
          <a:xfrm>
            <a:off x="2642715" y="4833607"/>
            <a:ext cx="1296238" cy="2411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2A4A15E-2ABB-4821-8B79-3F50F87088CD}"/>
              </a:ext>
            </a:extLst>
          </p:cNvPr>
          <p:cNvSpPr txBox="1">
            <a:spLocks/>
          </p:cNvSpPr>
          <p:nvPr/>
        </p:nvSpPr>
        <p:spPr>
          <a:xfrm>
            <a:off x="2159185" y="2399656"/>
            <a:ext cx="967057" cy="3569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600" i="1" u="sng" dirty="0"/>
              <a:t>Inmatning</a:t>
            </a:r>
          </a:p>
        </p:txBody>
      </p:sp>
    </p:spTree>
    <p:extLst>
      <p:ext uri="{BB962C8B-B14F-4D97-AF65-F5344CB8AC3E}">
        <p14:creationId xmlns:p14="http://schemas.microsoft.com/office/powerpoint/2010/main" val="306704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CF592-63AC-41F0-9D1E-EF200E5A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på tillämpningar – stöd i arbetsprocess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B32AD-46A4-4866-ADDA-E1400A6E2C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9788" y="1808164"/>
            <a:ext cx="10514012" cy="4060374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Inmatning och utmatning skiljer sig</a:t>
            </a:r>
          </a:p>
          <a:p>
            <a:endParaRPr lang="en-GB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713363-DCB9-4597-9187-0FF143E869A9}"/>
              </a:ext>
            </a:extLst>
          </p:cNvPr>
          <p:cNvSpPr txBox="1">
            <a:spLocks/>
          </p:cNvSpPr>
          <p:nvPr/>
        </p:nvSpPr>
        <p:spPr>
          <a:xfrm>
            <a:off x="7317331" y="27294"/>
            <a:ext cx="4929261" cy="4688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>
                <a:solidFill>
                  <a:schemeClr val="tx1"/>
                </a:solidFill>
              </a:rPr>
              <a:t>Skillnaden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mellan</a:t>
            </a:r>
            <a:r>
              <a:rPr lang="en-US" sz="1600" dirty="0">
                <a:solidFill>
                  <a:schemeClr val="tx1"/>
                </a:solidFill>
              </a:rPr>
              <a:t> presentation </a:t>
            </a:r>
            <a:r>
              <a:rPr lang="en-US" sz="1600" dirty="0" err="1">
                <a:solidFill>
                  <a:schemeClr val="tx1"/>
                </a:solidFill>
              </a:rPr>
              <a:t>och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datastruktur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E44477F-28EF-4E70-9FC4-37368C31B775}"/>
              </a:ext>
            </a:extLst>
          </p:cNvPr>
          <p:cNvSpPr txBox="1">
            <a:spLocks/>
          </p:cNvSpPr>
          <p:nvPr/>
        </p:nvSpPr>
        <p:spPr>
          <a:xfrm>
            <a:off x="7231606" y="322550"/>
            <a:ext cx="4792784" cy="3472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/>
              <a:t>Jämförelse mellan openEHR-modellering och traditionella sökordsmallar</a:t>
            </a:r>
            <a:endParaRPr lang="en-GB" sz="105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57394A-1512-4B70-921C-F9EF700D7585}"/>
              </a:ext>
            </a:extLst>
          </p:cNvPr>
          <p:cNvSpPr/>
          <p:nvPr/>
        </p:nvSpPr>
        <p:spPr>
          <a:xfrm>
            <a:off x="1266091" y="2817974"/>
            <a:ext cx="2672861" cy="2411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E4E3A0-479F-4EAA-98E6-6890F0795DBA}"/>
              </a:ext>
            </a:extLst>
          </p:cNvPr>
          <p:cNvSpPr/>
          <p:nvPr/>
        </p:nvSpPr>
        <p:spPr>
          <a:xfrm>
            <a:off x="1266091" y="3154591"/>
            <a:ext cx="2672861" cy="241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A3298A-7115-49A2-828C-8923323FA417}"/>
              </a:ext>
            </a:extLst>
          </p:cNvPr>
          <p:cNvSpPr/>
          <p:nvPr/>
        </p:nvSpPr>
        <p:spPr>
          <a:xfrm>
            <a:off x="1266091" y="3827826"/>
            <a:ext cx="2672861" cy="241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5D664B-447A-4661-B0B6-C01941E581D6}"/>
              </a:ext>
            </a:extLst>
          </p:cNvPr>
          <p:cNvSpPr/>
          <p:nvPr/>
        </p:nvSpPr>
        <p:spPr>
          <a:xfrm>
            <a:off x="1266091" y="4159159"/>
            <a:ext cx="2672861" cy="241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67F1F5-7D62-4CF4-A03D-80FD81D83818}"/>
              </a:ext>
            </a:extLst>
          </p:cNvPr>
          <p:cNvSpPr/>
          <p:nvPr/>
        </p:nvSpPr>
        <p:spPr>
          <a:xfrm>
            <a:off x="1266091" y="4496383"/>
            <a:ext cx="2672861" cy="2411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792612-F3C2-4CFD-A8C0-E23BD16D5E74}"/>
              </a:ext>
            </a:extLst>
          </p:cNvPr>
          <p:cNvSpPr/>
          <p:nvPr/>
        </p:nvSpPr>
        <p:spPr>
          <a:xfrm>
            <a:off x="1266092" y="3485924"/>
            <a:ext cx="1296238" cy="241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BD89B9-BB59-4B0E-850F-52D8C34A2EE8}"/>
              </a:ext>
            </a:extLst>
          </p:cNvPr>
          <p:cNvSpPr/>
          <p:nvPr/>
        </p:nvSpPr>
        <p:spPr>
          <a:xfrm>
            <a:off x="2642715" y="3485924"/>
            <a:ext cx="1296238" cy="24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7DF094-9066-4B8F-BB3B-220C57D9AB58}"/>
              </a:ext>
            </a:extLst>
          </p:cNvPr>
          <p:cNvSpPr/>
          <p:nvPr/>
        </p:nvSpPr>
        <p:spPr>
          <a:xfrm>
            <a:off x="1266092" y="4833607"/>
            <a:ext cx="1296238" cy="241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400596-FF96-423F-9E94-18BB71F7AA2B}"/>
              </a:ext>
            </a:extLst>
          </p:cNvPr>
          <p:cNvSpPr/>
          <p:nvPr/>
        </p:nvSpPr>
        <p:spPr>
          <a:xfrm>
            <a:off x="2642715" y="4833607"/>
            <a:ext cx="1296238" cy="241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F9C6A7A-129C-47CA-A3F8-A11C0E8C77EC}"/>
              </a:ext>
            </a:extLst>
          </p:cNvPr>
          <p:cNvSpPr txBox="1">
            <a:spLocks/>
          </p:cNvSpPr>
          <p:nvPr/>
        </p:nvSpPr>
        <p:spPr>
          <a:xfrm>
            <a:off x="2159185" y="2399656"/>
            <a:ext cx="967057" cy="3569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600" i="1" u="sng" dirty="0"/>
              <a:t>Inmatning</a:t>
            </a:r>
          </a:p>
        </p:txBody>
      </p:sp>
    </p:spTree>
    <p:extLst>
      <p:ext uri="{BB962C8B-B14F-4D97-AF65-F5344CB8AC3E}">
        <p14:creationId xmlns:p14="http://schemas.microsoft.com/office/powerpoint/2010/main" val="64945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CF592-63AC-41F0-9D1E-EF200E5A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på tillämpningar – stöd i arbetsprocess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B32AD-46A4-4866-ADDA-E1400A6E2C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9788" y="1808164"/>
            <a:ext cx="10514012" cy="4060374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Inmatning och utmatning skiljer sig</a:t>
            </a:r>
          </a:p>
          <a:p>
            <a:endParaRPr lang="en-GB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713363-DCB9-4597-9187-0FF143E869A9}"/>
              </a:ext>
            </a:extLst>
          </p:cNvPr>
          <p:cNvSpPr txBox="1">
            <a:spLocks/>
          </p:cNvSpPr>
          <p:nvPr/>
        </p:nvSpPr>
        <p:spPr>
          <a:xfrm>
            <a:off x="7317331" y="27294"/>
            <a:ext cx="4929261" cy="4688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>
                <a:solidFill>
                  <a:schemeClr val="tx1"/>
                </a:solidFill>
              </a:rPr>
              <a:t>Skillnaden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mellan</a:t>
            </a:r>
            <a:r>
              <a:rPr lang="en-US" sz="1600" dirty="0">
                <a:solidFill>
                  <a:schemeClr val="tx1"/>
                </a:solidFill>
              </a:rPr>
              <a:t> presentation </a:t>
            </a:r>
            <a:r>
              <a:rPr lang="en-US" sz="1600" dirty="0" err="1">
                <a:solidFill>
                  <a:schemeClr val="tx1"/>
                </a:solidFill>
              </a:rPr>
              <a:t>och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datastruktur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E44477F-28EF-4E70-9FC4-37368C31B775}"/>
              </a:ext>
            </a:extLst>
          </p:cNvPr>
          <p:cNvSpPr txBox="1">
            <a:spLocks/>
          </p:cNvSpPr>
          <p:nvPr/>
        </p:nvSpPr>
        <p:spPr>
          <a:xfrm>
            <a:off x="7231606" y="322550"/>
            <a:ext cx="4792784" cy="3472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/>
              <a:t>Jämförelse mellan openEHR-modellering och traditionella sökordsmallar</a:t>
            </a:r>
            <a:endParaRPr lang="en-GB" sz="105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57394A-1512-4B70-921C-F9EF700D7585}"/>
              </a:ext>
            </a:extLst>
          </p:cNvPr>
          <p:cNvSpPr/>
          <p:nvPr/>
        </p:nvSpPr>
        <p:spPr>
          <a:xfrm>
            <a:off x="6827746" y="5385223"/>
            <a:ext cx="2672861" cy="2411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E4E3A0-479F-4EAA-98E6-6890F0795DBA}"/>
              </a:ext>
            </a:extLst>
          </p:cNvPr>
          <p:cNvSpPr/>
          <p:nvPr/>
        </p:nvSpPr>
        <p:spPr>
          <a:xfrm>
            <a:off x="8397997" y="3140016"/>
            <a:ext cx="2672861" cy="241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A3298A-7115-49A2-828C-8923323FA417}"/>
              </a:ext>
            </a:extLst>
          </p:cNvPr>
          <p:cNvSpPr/>
          <p:nvPr/>
        </p:nvSpPr>
        <p:spPr>
          <a:xfrm>
            <a:off x="8397997" y="3471432"/>
            <a:ext cx="2672861" cy="241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5D664B-447A-4661-B0B6-C01941E581D6}"/>
              </a:ext>
            </a:extLst>
          </p:cNvPr>
          <p:cNvSpPr/>
          <p:nvPr/>
        </p:nvSpPr>
        <p:spPr>
          <a:xfrm>
            <a:off x="5134707" y="3140016"/>
            <a:ext cx="2672861" cy="241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67F1F5-7D62-4CF4-A03D-80FD81D83818}"/>
              </a:ext>
            </a:extLst>
          </p:cNvPr>
          <p:cNvSpPr/>
          <p:nvPr/>
        </p:nvSpPr>
        <p:spPr>
          <a:xfrm>
            <a:off x="6827746" y="5023834"/>
            <a:ext cx="2672861" cy="2411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792612-F3C2-4CFD-A8C0-E23BD16D5E74}"/>
              </a:ext>
            </a:extLst>
          </p:cNvPr>
          <p:cNvSpPr/>
          <p:nvPr/>
        </p:nvSpPr>
        <p:spPr>
          <a:xfrm>
            <a:off x="5134707" y="3499414"/>
            <a:ext cx="1296238" cy="241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BD89B9-BB59-4B0E-850F-52D8C34A2EE8}"/>
              </a:ext>
            </a:extLst>
          </p:cNvPr>
          <p:cNvSpPr/>
          <p:nvPr/>
        </p:nvSpPr>
        <p:spPr>
          <a:xfrm>
            <a:off x="5134707" y="3858050"/>
            <a:ext cx="1296238" cy="241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7DF094-9066-4B8F-BB3B-220C57D9AB58}"/>
              </a:ext>
            </a:extLst>
          </p:cNvPr>
          <p:cNvSpPr/>
          <p:nvPr/>
        </p:nvSpPr>
        <p:spPr>
          <a:xfrm>
            <a:off x="5134707" y="4216686"/>
            <a:ext cx="1296238" cy="241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400596-FF96-423F-9E94-18BB71F7AA2B}"/>
              </a:ext>
            </a:extLst>
          </p:cNvPr>
          <p:cNvSpPr/>
          <p:nvPr/>
        </p:nvSpPr>
        <p:spPr>
          <a:xfrm>
            <a:off x="9774620" y="3832476"/>
            <a:ext cx="1296238" cy="241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7AE0D41E-DEFC-40D5-8EFE-39D16B4C9ED0}"/>
              </a:ext>
            </a:extLst>
          </p:cNvPr>
          <p:cNvSpPr txBox="1">
            <a:spLocks/>
          </p:cNvSpPr>
          <p:nvPr/>
        </p:nvSpPr>
        <p:spPr>
          <a:xfrm>
            <a:off x="7849230" y="2393712"/>
            <a:ext cx="967057" cy="3569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600" i="1" u="sng" dirty="0"/>
              <a:t>Utmatning</a:t>
            </a:r>
          </a:p>
        </p:txBody>
      </p:sp>
    </p:spTree>
    <p:extLst>
      <p:ext uri="{BB962C8B-B14F-4D97-AF65-F5344CB8AC3E}">
        <p14:creationId xmlns:p14="http://schemas.microsoft.com/office/powerpoint/2010/main" val="19632703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CF592-63AC-41F0-9D1E-EF200E5A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på tillämpningar – stöd i arbetsprocess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B32AD-46A4-4866-ADDA-E1400A6E2C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9788" y="1808164"/>
            <a:ext cx="4050711" cy="613800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Inmatning och utmatning skiljer sig</a:t>
            </a:r>
          </a:p>
          <a:p>
            <a:endParaRPr lang="en-GB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713363-DCB9-4597-9187-0FF143E869A9}"/>
              </a:ext>
            </a:extLst>
          </p:cNvPr>
          <p:cNvSpPr txBox="1">
            <a:spLocks/>
          </p:cNvSpPr>
          <p:nvPr/>
        </p:nvSpPr>
        <p:spPr>
          <a:xfrm>
            <a:off x="7317331" y="27294"/>
            <a:ext cx="4929261" cy="4688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>
                <a:solidFill>
                  <a:schemeClr val="tx1"/>
                </a:solidFill>
              </a:rPr>
              <a:t>Skillnaden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mellan</a:t>
            </a:r>
            <a:r>
              <a:rPr lang="en-US" sz="1600" dirty="0">
                <a:solidFill>
                  <a:schemeClr val="tx1"/>
                </a:solidFill>
              </a:rPr>
              <a:t> presentation </a:t>
            </a:r>
            <a:r>
              <a:rPr lang="en-US" sz="1600" dirty="0" err="1">
                <a:solidFill>
                  <a:schemeClr val="tx1"/>
                </a:solidFill>
              </a:rPr>
              <a:t>och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datastruktur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E44477F-28EF-4E70-9FC4-37368C31B775}"/>
              </a:ext>
            </a:extLst>
          </p:cNvPr>
          <p:cNvSpPr txBox="1">
            <a:spLocks/>
          </p:cNvSpPr>
          <p:nvPr/>
        </p:nvSpPr>
        <p:spPr>
          <a:xfrm>
            <a:off x="7231606" y="322550"/>
            <a:ext cx="4792784" cy="3472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/>
              <a:t>Jämförelse mellan openEHR-modellering och traditionella sökordsmallar</a:t>
            </a:r>
            <a:endParaRPr lang="en-GB" sz="1050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6089924D-64C3-4C02-BD98-6454B8F94625}"/>
              </a:ext>
            </a:extLst>
          </p:cNvPr>
          <p:cNvSpPr txBox="1">
            <a:spLocks/>
          </p:cNvSpPr>
          <p:nvPr/>
        </p:nvSpPr>
        <p:spPr>
          <a:xfrm>
            <a:off x="1266091" y="2920212"/>
            <a:ext cx="2391509" cy="3569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b="1" dirty="0">
                <a:solidFill>
                  <a:schemeClr val="tx2"/>
                </a:solidFill>
              </a:rPr>
              <a:t>Barnläkarundersökning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13C362-40D1-4107-9747-B563DBFCAD40}"/>
              </a:ext>
            </a:extLst>
          </p:cNvPr>
          <p:cNvGrpSpPr/>
          <p:nvPr/>
        </p:nvGrpSpPr>
        <p:grpSpPr>
          <a:xfrm>
            <a:off x="1266091" y="3209905"/>
            <a:ext cx="2672862" cy="2352605"/>
            <a:chOff x="1266091" y="2929489"/>
            <a:chExt cx="2672862" cy="235260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F7DF094-9066-4B8F-BB3B-220C57D9AB58}"/>
                </a:ext>
              </a:extLst>
            </p:cNvPr>
            <p:cNvSpPr/>
            <p:nvPr/>
          </p:nvSpPr>
          <p:spPr>
            <a:xfrm>
              <a:off x="1266092" y="2929489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6400596-FF96-423F-9E94-18BB71F7AA2B}"/>
                </a:ext>
              </a:extLst>
            </p:cNvPr>
            <p:cNvSpPr/>
            <p:nvPr/>
          </p:nvSpPr>
          <p:spPr>
            <a:xfrm>
              <a:off x="2642715" y="2929489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8615DF8-16F5-4E88-860A-8FE9A9A76259}"/>
                </a:ext>
              </a:extLst>
            </p:cNvPr>
            <p:cNvSpPr/>
            <p:nvPr/>
          </p:nvSpPr>
          <p:spPr>
            <a:xfrm>
              <a:off x="1266091" y="3226240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CEFD668-2260-429B-AD71-CB9794719606}"/>
                </a:ext>
              </a:extLst>
            </p:cNvPr>
            <p:cNvSpPr/>
            <p:nvPr/>
          </p:nvSpPr>
          <p:spPr>
            <a:xfrm>
              <a:off x="2642714" y="3226240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CEFABA5-A47F-45A1-B435-B89BA62C4CCF}"/>
                </a:ext>
              </a:extLst>
            </p:cNvPr>
            <p:cNvSpPr/>
            <p:nvPr/>
          </p:nvSpPr>
          <p:spPr>
            <a:xfrm>
              <a:off x="1266091" y="3528689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B3BE824-7271-4AED-A81F-512DDC497592}"/>
                </a:ext>
              </a:extLst>
            </p:cNvPr>
            <p:cNvSpPr/>
            <p:nvPr/>
          </p:nvSpPr>
          <p:spPr>
            <a:xfrm>
              <a:off x="2642714" y="3528689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AE414B5-E498-446F-B949-8CA786718F0A}"/>
                </a:ext>
              </a:extLst>
            </p:cNvPr>
            <p:cNvSpPr/>
            <p:nvPr/>
          </p:nvSpPr>
          <p:spPr>
            <a:xfrm>
              <a:off x="1266091" y="3831138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17A39E0-4ADE-4DFE-A5FB-F05501A5F04B}"/>
                </a:ext>
              </a:extLst>
            </p:cNvPr>
            <p:cNvSpPr/>
            <p:nvPr/>
          </p:nvSpPr>
          <p:spPr>
            <a:xfrm>
              <a:off x="2642714" y="3831138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D43CA1A-90AF-43EF-9325-04643A97B121}"/>
                </a:ext>
              </a:extLst>
            </p:cNvPr>
            <p:cNvSpPr/>
            <p:nvPr/>
          </p:nvSpPr>
          <p:spPr>
            <a:xfrm>
              <a:off x="1266091" y="4133587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1534E42-F8AB-4602-B2C4-68925F9710E7}"/>
                </a:ext>
              </a:extLst>
            </p:cNvPr>
            <p:cNvSpPr/>
            <p:nvPr/>
          </p:nvSpPr>
          <p:spPr>
            <a:xfrm>
              <a:off x="2642714" y="4133587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3B09A46-F81C-4759-87C3-720582EAB80C}"/>
                </a:ext>
              </a:extLst>
            </p:cNvPr>
            <p:cNvSpPr/>
            <p:nvPr/>
          </p:nvSpPr>
          <p:spPr>
            <a:xfrm>
              <a:off x="1266091" y="4436036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03B9218-D06C-45F8-9BE2-DFDB267EC420}"/>
                </a:ext>
              </a:extLst>
            </p:cNvPr>
            <p:cNvSpPr/>
            <p:nvPr/>
          </p:nvSpPr>
          <p:spPr>
            <a:xfrm>
              <a:off x="2642714" y="4436036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9A1EA4A-AE49-4B1A-ABAF-6B699221350F}"/>
                </a:ext>
              </a:extLst>
            </p:cNvPr>
            <p:cNvSpPr/>
            <p:nvPr/>
          </p:nvSpPr>
          <p:spPr>
            <a:xfrm>
              <a:off x="1266091" y="4738485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971632E-50E2-421E-8F76-E885A6803004}"/>
                </a:ext>
              </a:extLst>
            </p:cNvPr>
            <p:cNvSpPr/>
            <p:nvPr/>
          </p:nvSpPr>
          <p:spPr>
            <a:xfrm>
              <a:off x="2642714" y="4738485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9411BC0-47B9-4889-BF98-3433F7D05742}"/>
                </a:ext>
              </a:extLst>
            </p:cNvPr>
            <p:cNvSpPr/>
            <p:nvPr/>
          </p:nvSpPr>
          <p:spPr>
            <a:xfrm>
              <a:off x="1266091" y="5040934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CFD3209-6A7E-423E-9CDE-648889996991}"/>
                </a:ext>
              </a:extLst>
            </p:cNvPr>
            <p:cNvSpPr/>
            <p:nvPr/>
          </p:nvSpPr>
          <p:spPr>
            <a:xfrm>
              <a:off x="2642714" y="5040934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8" name="Text Placeholder 2">
            <a:extLst>
              <a:ext uri="{FF2B5EF4-FFF2-40B4-BE49-F238E27FC236}">
                <a16:creationId xmlns:a16="http://schemas.microsoft.com/office/drawing/2014/main" id="{B7AD5E11-0D05-48BD-ADB4-8C89851E135E}"/>
              </a:ext>
            </a:extLst>
          </p:cNvPr>
          <p:cNvSpPr txBox="1">
            <a:spLocks/>
          </p:cNvSpPr>
          <p:nvPr/>
        </p:nvSpPr>
        <p:spPr>
          <a:xfrm>
            <a:off x="6973788" y="2920212"/>
            <a:ext cx="2391509" cy="3569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b="1" dirty="0">
                <a:solidFill>
                  <a:schemeClr val="tx2"/>
                </a:solidFill>
              </a:rPr>
              <a:t>Barnläkarundersökning</a:t>
            </a:r>
          </a:p>
        </p:txBody>
      </p:sp>
      <p:sp>
        <p:nvSpPr>
          <p:cNvPr id="69" name="Text Placeholder 2">
            <a:extLst>
              <a:ext uri="{FF2B5EF4-FFF2-40B4-BE49-F238E27FC236}">
                <a16:creationId xmlns:a16="http://schemas.microsoft.com/office/drawing/2014/main" id="{E6F7ED4D-F2BF-4CFD-92A9-503FE56A04C2}"/>
              </a:ext>
            </a:extLst>
          </p:cNvPr>
          <p:cNvSpPr txBox="1">
            <a:spLocks/>
          </p:cNvSpPr>
          <p:nvPr/>
        </p:nvSpPr>
        <p:spPr>
          <a:xfrm>
            <a:off x="6973788" y="3156597"/>
            <a:ext cx="2564928" cy="2411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200" i="1" dirty="0">
                <a:solidFill>
                  <a:schemeClr val="tx2"/>
                </a:solidFill>
              </a:rPr>
              <a:t>Utan anmärkning</a:t>
            </a:r>
          </a:p>
          <a:p>
            <a:endParaRPr lang="en-GB" dirty="0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3DA42080-743E-4E2A-AB65-5F03BDC8D771}"/>
              </a:ext>
            </a:extLst>
          </p:cNvPr>
          <p:cNvSpPr/>
          <p:nvPr/>
        </p:nvSpPr>
        <p:spPr>
          <a:xfrm rot="10800000">
            <a:off x="8212109" y="3187276"/>
            <a:ext cx="241300" cy="12058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A33A1C6-F84F-4EC2-B7F7-FE9EACFEDC98}"/>
              </a:ext>
            </a:extLst>
          </p:cNvPr>
          <p:cNvGrpSpPr/>
          <p:nvPr/>
        </p:nvGrpSpPr>
        <p:grpSpPr>
          <a:xfrm>
            <a:off x="7376386" y="3457559"/>
            <a:ext cx="1988911" cy="1687465"/>
            <a:chOff x="6624377" y="3080748"/>
            <a:chExt cx="2672862" cy="2352605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62DA7B5-D11F-4BB6-88D2-9953C6BB3DAD}"/>
                </a:ext>
              </a:extLst>
            </p:cNvPr>
            <p:cNvSpPr/>
            <p:nvPr/>
          </p:nvSpPr>
          <p:spPr>
            <a:xfrm>
              <a:off x="6624378" y="3080748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49516C8-7AB7-4273-BD48-66ACEF687DEE}"/>
                </a:ext>
              </a:extLst>
            </p:cNvPr>
            <p:cNvSpPr/>
            <p:nvPr/>
          </p:nvSpPr>
          <p:spPr>
            <a:xfrm>
              <a:off x="8001001" y="3080748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FE6C331-F524-4AA4-9950-BAAA6B419403}"/>
                </a:ext>
              </a:extLst>
            </p:cNvPr>
            <p:cNvSpPr/>
            <p:nvPr/>
          </p:nvSpPr>
          <p:spPr>
            <a:xfrm>
              <a:off x="6624377" y="3377499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4929699-8BAC-489D-86FB-053CFE3BF59D}"/>
                </a:ext>
              </a:extLst>
            </p:cNvPr>
            <p:cNvSpPr/>
            <p:nvPr/>
          </p:nvSpPr>
          <p:spPr>
            <a:xfrm>
              <a:off x="8001000" y="3377499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0531D17-66FA-4C1B-B443-1CBAA97933DD}"/>
                </a:ext>
              </a:extLst>
            </p:cNvPr>
            <p:cNvSpPr/>
            <p:nvPr/>
          </p:nvSpPr>
          <p:spPr>
            <a:xfrm>
              <a:off x="6624377" y="3679948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3D94967-1435-4039-B576-8E0ECE4F7707}"/>
                </a:ext>
              </a:extLst>
            </p:cNvPr>
            <p:cNvSpPr/>
            <p:nvPr/>
          </p:nvSpPr>
          <p:spPr>
            <a:xfrm>
              <a:off x="8001000" y="3679948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FAC29F3C-558A-47B1-8A29-3F5112407E98}"/>
                </a:ext>
              </a:extLst>
            </p:cNvPr>
            <p:cNvSpPr/>
            <p:nvPr/>
          </p:nvSpPr>
          <p:spPr>
            <a:xfrm>
              <a:off x="6624377" y="3982397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E92F1BB5-043D-4D53-BE8B-A44C9C7EEFF2}"/>
                </a:ext>
              </a:extLst>
            </p:cNvPr>
            <p:cNvSpPr/>
            <p:nvPr/>
          </p:nvSpPr>
          <p:spPr>
            <a:xfrm>
              <a:off x="8001000" y="3982397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5612563-4564-4482-9FBE-3A2041D351CE}"/>
                </a:ext>
              </a:extLst>
            </p:cNvPr>
            <p:cNvSpPr/>
            <p:nvPr/>
          </p:nvSpPr>
          <p:spPr>
            <a:xfrm>
              <a:off x="6624377" y="4284846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38188EF5-9C08-4B7C-B5AB-9C9B42C26783}"/>
                </a:ext>
              </a:extLst>
            </p:cNvPr>
            <p:cNvSpPr/>
            <p:nvPr/>
          </p:nvSpPr>
          <p:spPr>
            <a:xfrm>
              <a:off x="8001000" y="4284846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DD70887-9CE2-42E6-AA87-1D95F0980538}"/>
                </a:ext>
              </a:extLst>
            </p:cNvPr>
            <p:cNvSpPr/>
            <p:nvPr/>
          </p:nvSpPr>
          <p:spPr>
            <a:xfrm>
              <a:off x="6624377" y="4587295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3C68E117-20A1-4904-8959-5982A8584E7F}"/>
                </a:ext>
              </a:extLst>
            </p:cNvPr>
            <p:cNvSpPr/>
            <p:nvPr/>
          </p:nvSpPr>
          <p:spPr>
            <a:xfrm>
              <a:off x="8001000" y="4587295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698C34C3-5FCE-4654-AAD1-38EE1B0FC9C8}"/>
                </a:ext>
              </a:extLst>
            </p:cNvPr>
            <p:cNvSpPr/>
            <p:nvPr/>
          </p:nvSpPr>
          <p:spPr>
            <a:xfrm>
              <a:off x="6624377" y="4889744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AD339A8-E332-4912-8923-7D2728A183C6}"/>
                </a:ext>
              </a:extLst>
            </p:cNvPr>
            <p:cNvSpPr/>
            <p:nvPr/>
          </p:nvSpPr>
          <p:spPr>
            <a:xfrm>
              <a:off x="8001000" y="4889744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186ACD43-5DFA-4A77-8003-FD882F6E272F}"/>
                </a:ext>
              </a:extLst>
            </p:cNvPr>
            <p:cNvSpPr/>
            <p:nvPr/>
          </p:nvSpPr>
          <p:spPr>
            <a:xfrm>
              <a:off x="6624377" y="5192193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AE862A0-84FF-4E0C-8E2C-94905DA2A166}"/>
                </a:ext>
              </a:extLst>
            </p:cNvPr>
            <p:cNvSpPr/>
            <p:nvPr/>
          </p:nvSpPr>
          <p:spPr>
            <a:xfrm>
              <a:off x="8001000" y="5192193"/>
              <a:ext cx="1296238" cy="241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627B387A-D926-4C0F-BBEE-B85E2E009485}"/>
              </a:ext>
            </a:extLst>
          </p:cNvPr>
          <p:cNvSpPr/>
          <p:nvPr/>
        </p:nvSpPr>
        <p:spPr>
          <a:xfrm rot="10800000">
            <a:off x="8212109" y="3187276"/>
            <a:ext cx="241300" cy="120580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 Placeholder 2">
            <a:extLst>
              <a:ext uri="{FF2B5EF4-FFF2-40B4-BE49-F238E27FC236}">
                <a16:creationId xmlns:a16="http://schemas.microsoft.com/office/drawing/2014/main" id="{5E3D4E14-0604-450A-AF18-4CEBA04A5EDF}"/>
              </a:ext>
            </a:extLst>
          </p:cNvPr>
          <p:cNvSpPr txBox="1">
            <a:spLocks/>
          </p:cNvSpPr>
          <p:nvPr/>
        </p:nvSpPr>
        <p:spPr>
          <a:xfrm>
            <a:off x="2159185" y="2399656"/>
            <a:ext cx="967057" cy="3569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600" i="1" u="sng" dirty="0"/>
              <a:t>Inmatning</a:t>
            </a:r>
          </a:p>
        </p:txBody>
      </p:sp>
      <p:sp>
        <p:nvSpPr>
          <p:cNvPr id="90" name="Text Placeholder 2">
            <a:extLst>
              <a:ext uri="{FF2B5EF4-FFF2-40B4-BE49-F238E27FC236}">
                <a16:creationId xmlns:a16="http://schemas.microsoft.com/office/drawing/2014/main" id="{01326FDB-DEC2-4E01-9137-AC815A4B1778}"/>
              </a:ext>
            </a:extLst>
          </p:cNvPr>
          <p:cNvSpPr txBox="1">
            <a:spLocks/>
          </p:cNvSpPr>
          <p:nvPr/>
        </p:nvSpPr>
        <p:spPr>
          <a:xfrm>
            <a:off x="7849230" y="2393712"/>
            <a:ext cx="967057" cy="35696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̶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600" i="1" u="sng" dirty="0"/>
              <a:t>Utmatning</a:t>
            </a:r>
          </a:p>
        </p:txBody>
      </p:sp>
    </p:spTree>
    <p:extLst>
      <p:ext uri="{BB962C8B-B14F-4D97-AF65-F5344CB8AC3E}">
        <p14:creationId xmlns:p14="http://schemas.microsoft.com/office/powerpoint/2010/main" val="362326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 animBg="1"/>
      <p:bldP spid="88" grpId="0" animBg="1"/>
    </p:bldLst>
  </p:timing>
</p:sld>
</file>

<file path=ppt/theme/theme1.xml><?xml version="1.0" encoding="utf-8"?>
<a:theme xmlns:a="http://schemas.openxmlformats.org/drawingml/2006/main" name="Cambio">
  <a:themeElements>
    <a:clrScheme name="Cambio_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020"/>
      </a:accent1>
      <a:accent2>
        <a:srgbClr val="37749D"/>
      </a:accent2>
      <a:accent3>
        <a:srgbClr val="FFD96D"/>
      </a:accent3>
      <a:accent4>
        <a:srgbClr val="6C8D7B"/>
      </a:accent4>
      <a:accent5>
        <a:srgbClr val="F7941D"/>
      </a:accent5>
      <a:accent6>
        <a:srgbClr val="6E7579"/>
      </a:accent6>
      <a:hlink>
        <a:srgbClr val="0563C1"/>
      </a:hlink>
      <a:folHlink>
        <a:srgbClr val="954F72"/>
      </a:folHlink>
    </a:clrScheme>
    <a:fontScheme name="Cambi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ambio blank.potx" id="{21B990E8-49D6-4391-B4F3-14F3429042A9}" vid="{9E7D8FE0-25F2-4C53-B128-BFCA354B90BE}"/>
    </a:ext>
  </a:extLst>
</a:theme>
</file>

<file path=ppt/theme/theme2.xml><?xml version="1.0" encoding="utf-8"?>
<a:theme xmlns:a="http://schemas.openxmlformats.org/drawingml/2006/main" name="Office Theme">
  <a:themeElements>
    <a:clrScheme name="Cambio_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020"/>
      </a:accent1>
      <a:accent2>
        <a:srgbClr val="37749D"/>
      </a:accent2>
      <a:accent3>
        <a:srgbClr val="FFD96D"/>
      </a:accent3>
      <a:accent4>
        <a:srgbClr val="6C8D7B"/>
      </a:accent4>
      <a:accent5>
        <a:srgbClr val="F7941D"/>
      </a:accent5>
      <a:accent6>
        <a:srgbClr val="6E7579"/>
      </a:accent6>
      <a:hlink>
        <a:srgbClr val="0563C1"/>
      </a:hlink>
      <a:folHlink>
        <a:srgbClr val="954F72"/>
      </a:folHlink>
    </a:clrScheme>
    <a:fontScheme name="Cambi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Cambio_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020"/>
      </a:accent1>
      <a:accent2>
        <a:srgbClr val="37749D"/>
      </a:accent2>
      <a:accent3>
        <a:srgbClr val="FFD96D"/>
      </a:accent3>
      <a:accent4>
        <a:srgbClr val="6C8D7B"/>
      </a:accent4>
      <a:accent5>
        <a:srgbClr val="F7941D"/>
      </a:accent5>
      <a:accent6>
        <a:srgbClr val="6E7579"/>
      </a:accent6>
      <a:hlink>
        <a:srgbClr val="0563C1"/>
      </a:hlink>
      <a:folHlink>
        <a:srgbClr val="954F72"/>
      </a:folHlink>
    </a:clrScheme>
    <a:fontScheme name="Cambi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Cambio blank</Template>
  <TotalTime>1778</TotalTime>
  <Words>706</Words>
  <Application>Microsoft Office PowerPoint</Application>
  <PresentationFormat>Widescreen</PresentationFormat>
  <Paragraphs>183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Cambio</vt:lpstr>
      <vt:lpstr>Skillnaden mellan presentation och datastruktur</vt:lpstr>
      <vt:lpstr>PowerPoint Presentation</vt:lpstr>
      <vt:lpstr>PowerPoint Presentation</vt:lpstr>
      <vt:lpstr>PowerPoint Presentation</vt:lpstr>
      <vt:lpstr>Nyttor i vårdens system – Möjliggöra avancerad funktionalitet</vt:lpstr>
      <vt:lpstr>Exempel på tillämpningar – stöd i arbetsprocess</vt:lpstr>
      <vt:lpstr>Exempel på tillämpningar – stöd i arbetsprocess</vt:lpstr>
      <vt:lpstr>Exempel på tillämpningar – stöd i arbetsprocess</vt:lpstr>
      <vt:lpstr>Exempel på tillämpningar – stöd i arbetsprocess</vt:lpstr>
      <vt:lpstr>Exempel på tillämpningar – stöd i arbetsprocess</vt:lpstr>
      <vt:lpstr>Exempel på tillämpningar – stöd i arbetsprocess</vt:lpstr>
      <vt:lpstr>Exempel på tillämpningar – stöd i arbetsprocess</vt:lpstr>
      <vt:lpstr>Nyttor i vårdens system – Möjliggöra avancerad funktionalitet</vt:lpstr>
      <vt:lpstr>Exempel på tillämpningar – anpassad presentation</vt:lpstr>
      <vt:lpstr>Summering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 Håkansson</dc:creator>
  <cp:lastModifiedBy>Sally Wiezell</cp:lastModifiedBy>
  <cp:revision>22</cp:revision>
  <cp:lastPrinted>2017-05-08T11:48:36Z</cp:lastPrinted>
  <dcterms:created xsi:type="dcterms:W3CDTF">2018-05-15T14:02:01Z</dcterms:created>
  <dcterms:modified xsi:type="dcterms:W3CDTF">2021-01-15T08:21:24Z</dcterms:modified>
</cp:coreProperties>
</file>