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6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  <p:sldMasterId id="2147483699" r:id="rId6"/>
    <p:sldMasterId id="2147483718" r:id="rId7"/>
    <p:sldMasterId id="2147483737" r:id="rId8"/>
    <p:sldMasterId id="2147483756" r:id="rId9"/>
    <p:sldMasterId id="2147483777" r:id="rId10"/>
    <p:sldMasterId id="2147483786" r:id="rId11"/>
  </p:sldMasterIdLst>
  <p:sldIdLst>
    <p:sldId id="256" r:id="rId12"/>
    <p:sldId id="257" r:id="rId13"/>
    <p:sldId id="258" r:id="rId14"/>
    <p:sldId id="259" r:id="rId15"/>
    <p:sldId id="260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84C3C-7EB2-E114-941F-6364B3644FB5}" v="1728" dt="2020-03-06T09:51:09.231"/>
    <p1510:client id="{8E202353-5026-2E94-5E3F-645D2C15BFDF}" v="115" dt="2020-03-06T14:22:12.505"/>
    <p1510:client id="{944E6056-8CF4-D292-2EBF-CF2E9F5C99E7}" v="32" dt="2020-03-05T11:19:05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61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n Næss" userId="S::bna@dips.no::5774cd47-d309-4e17-b6dd-dd1601a4192b" providerId="AD" clId="Web-{8E202353-5026-2E94-5E3F-645D2C15BFDF}"/>
    <pc:docChg chg="modSld">
      <pc:chgData name="Bjørn Næss" userId="S::bna@dips.no::5774cd47-d309-4e17-b6dd-dd1601a4192b" providerId="AD" clId="Web-{8E202353-5026-2E94-5E3F-645D2C15BFDF}" dt="2020-03-06T14:22:12.505" v="114" actId="20577"/>
      <pc:docMkLst>
        <pc:docMk/>
      </pc:docMkLst>
      <pc:sldChg chg="modSp">
        <pc:chgData name="Bjørn Næss" userId="S::bna@dips.no::5774cd47-d309-4e17-b6dd-dd1601a4192b" providerId="AD" clId="Web-{8E202353-5026-2E94-5E3F-645D2C15BFDF}" dt="2020-03-06T14:20:53.001" v="44" actId="20577"/>
        <pc:sldMkLst>
          <pc:docMk/>
          <pc:sldMk cId="2698158488" sldId="256"/>
        </pc:sldMkLst>
        <pc:spChg chg="mod">
          <ac:chgData name="Bjørn Næss" userId="S::bna@dips.no::5774cd47-d309-4e17-b6dd-dd1601a4192b" providerId="AD" clId="Web-{8E202353-5026-2E94-5E3F-645D2C15BFDF}" dt="2020-03-06T14:20:28.907" v="4" actId="20577"/>
          <ac:spMkLst>
            <pc:docMk/>
            <pc:sldMk cId="2698158488" sldId="256"/>
            <ac:spMk id="2" creationId="{00000000-0000-0000-0000-000000000000}"/>
          </ac:spMkLst>
        </pc:spChg>
        <pc:spChg chg="mod">
          <ac:chgData name="Bjørn Næss" userId="S::bna@dips.no::5774cd47-d309-4e17-b6dd-dd1601a4192b" providerId="AD" clId="Web-{8E202353-5026-2E94-5E3F-645D2C15BFDF}" dt="2020-03-06T14:20:53.001" v="44" actId="20577"/>
          <ac:spMkLst>
            <pc:docMk/>
            <pc:sldMk cId="2698158488" sldId="256"/>
            <ac:spMk id="3" creationId="{00000000-0000-0000-0000-000000000000}"/>
          </ac:spMkLst>
        </pc:spChg>
      </pc:sldChg>
      <pc:sldChg chg="modSp">
        <pc:chgData name="Bjørn Næss" userId="S::bna@dips.no::5774cd47-d309-4e17-b6dd-dd1601a4192b" providerId="AD" clId="Web-{8E202353-5026-2E94-5E3F-645D2C15BFDF}" dt="2020-03-06T14:22:12.505" v="113" actId="20577"/>
        <pc:sldMkLst>
          <pc:docMk/>
          <pc:sldMk cId="1179224321" sldId="257"/>
        </pc:sldMkLst>
        <pc:spChg chg="mod">
          <ac:chgData name="Bjørn Næss" userId="S::bna@dips.no::5774cd47-d309-4e17-b6dd-dd1601a4192b" providerId="AD" clId="Web-{8E202353-5026-2E94-5E3F-645D2C15BFDF}" dt="2020-03-06T14:22:12.505" v="113" actId="20577"/>
          <ac:spMkLst>
            <pc:docMk/>
            <pc:sldMk cId="1179224321" sldId="257"/>
            <ac:spMk id="4" creationId="{B9A26AFC-4340-4BD8-BC81-1710CB0FDE93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tags" Target="../tags/tag2.xml"/><Relationship Id="rId7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gi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tags" Target="../tags/tag6.xml"/><Relationship Id="rId7" Type="http://schemas.openxmlformats.org/officeDocument/2006/relationships/image" Target="../media/image2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jpeg"/><Relationship Id="rId4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3543" y="404664"/>
            <a:ext cx="10773351" cy="2162664"/>
          </a:xfrm>
          <a:noFill/>
        </p:spPr>
        <p:txBody>
          <a:bodyPr anchor="b"/>
          <a:lstStyle>
            <a:lvl1pPr algn="ctr">
              <a:lnSpc>
                <a:spcPct val="100000"/>
              </a:lnSpc>
              <a:defRPr sz="4800" b="0" kern="1400" spc="0" baseline="0">
                <a:solidFill>
                  <a:schemeClr val="accent6">
                    <a:lumMod val="50000"/>
                  </a:schemeClr>
                </a:solidFill>
                <a:effectLst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9" name="Navn"/>
          <p:cNvSpPr>
            <a:spLocks noGrp="1"/>
          </p:cNvSpPr>
          <p:nvPr>
            <p:ph type="body" sz="quarter" idx="14" hasCustomPrompt="1"/>
          </p:nvPr>
        </p:nvSpPr>
        <p:spPr>
          <a:xfrm>
            <a:off x="767095" y="4581131"/>
            <a:ext cx="10657184" cy="1224136"/>
          </a:xfrm>
        </p:spPr>
        <p:txBody>
          <a:bodyPr/>
          <a:lstStyle>
            <a:lvl1pPr marL="0" indent="0" algn="ctr">
              <a:buNone/>
              <a:defRPr lang="nb-NO" sz="20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legge inn navn og kontaktinformasjon</a:t>
            </a:r>
          </a:p>
        </p:txBody>
      </p:sp>
      <p:sp>
        <p:nvSpPr>
          <p:cNvPr id="25" name="Navn"/>
          <p:cNvSpPr>
            <a:spLocks noGrp="1"/>
          </p:cNvSpPr>
          <p:nvPr>
            <p:ph type="body" sz="quarter" idx="15" hasCustomPrompt="1"/>
          </p:nvPr>
        </p:nvSpPr>
        <p:spPr>
          <a:xfrm>
            <a:off x="699249" y="2614793"/>
            <a:ext cx="10757647" cy="1224136"/>
          </a:xfrm>
        </p:spPr>
        <p:txBody>
          <a:bodyPr/>
          <a:lstStyle>
            <a:lvl1pPr marL="0" indent="0" algn="ctr">
              <a:buNone/>
              <a:defRPr lang="nb-NO" sz="2800" b="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nb-NO"/>
              <a:t>Klikk for å legge inn undertittel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142" y="5909610"/>
            <a:ext cx="3232151" cy="800100"/>
          </a:xfrm>
          <a:prstGeom prst="rect">
            <a:avLst/>
          </a:prstGeom>
        </p:spPr>
      </p:pic>
      <p:sp>
        <p:nvSpPr>
          <p:cNvPr id="27" name="Text Box 12"/>
          <p:cNvSpPr txBox="1"/>
          <p:nvPr/>
        </p:nvSpPr>
        <p:spPr>
          <a:xfrm>
            <a:off x="755265" y="6417132"/>
            <a:ext cx="4720395" cy="21544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nb-NO" sz="1400" cap="small" spc="600" baseline="0">
                <a:solidFill>
                  <a:srgbClr val="D32D28"/>
                </a:solidFill>
                <a:effectLst/>
                <a:ea typeface="Calibri Light"/>
                <a:cs typeface="Calibri Light"/>
              </a:rPr>
              <a:t>ENABLING EFFICIENT HEALTHCARE</a:t>
            </a:r>
            <a:endParaRPr lang="nb-NO" sz="1200" spc="600" baseline="0">
              <a:effectLst/>
              <a:ea typeface="Calibri Ligh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429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4 bilder på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130432"/>
            <a:ext cx="12192000" cy="1514592"/>
          </a:xfrm>
          <a:solidFill>
            <a:schemeClr val="tx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134400" y="116785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6163200" y="116785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7" name="Plassholder for bilde 10"/>
          <p:cNvSpPr>
            <a:spLocks noGrp="1"/>
          </p:cNvSpPr>
          <p:nvPr>
            <p:ph type="pic" sz="quarter" idx="15" hasCustomPrompt="1"/>
          </p:nvPr>
        </p:nvSpPr>
        <p:spPr>
          <a:xfrm>
            <a:off x="9177600" y="116785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0" name="Plassholder for bilde 10"/>
          <p:cNvSpPr>
            <a:spLocks noGrp="1"/>
          </p:cNvSpPr>
          <p:nvPr>
            <p:ph type="pic" sz="quarter" idx="16" hasCustomPrompt="1"/>
          </p:nvPr>
        </p:nvSpPr>
        <p:spPr>
          <a:xfrm>
            <a:off x="3148800" y="116785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44916"/>
            <a:ext cx="12192000" cy="576263"/>
          </a:xfrm>
          <a:solidFill>
            <a:srgbClr val="55B0CA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>
              <a:buNone/>
              <a:defRPr kumimoji="0" lang="nb-NO" sz="2400" b="0" u="none" strike="noStrike" kern="1200" cap="none" spc="10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ts val="1000"/>
              </a:spcAft>
            </a:pPr>
            <a:r>
              <a:rPr lang="nb-NO"/>
              <a:t>Klikk for å legge inn undertekst</a:t>
            </a:r>
          </a:p>
        </p:txBody>
      </p:sp>
    </p:spTree>
    <p:extLst>
      <p:ext uri="{BB962C8B-B14F-4D97-AF65-F5344CB8AC3E}">
        <p14:creationId xmlns:p14="http://schemas.microsoft.com/office/powerpoint/2010/main" val="40946017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blåt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915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rød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353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gråt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626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3 bilder på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130432"/>
            <a:ext cx="12192000" cy="1514592"/>
          </a:xfrm>
          <a:solidFill>
            <a:schemeClr val="tx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168000" y="116633"/>
            <a:ext cx="384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4176000" y="116633"/>
            <a:ext cx="384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7" name="Plassholder for bilde 10"/>
          <p:cNvSpPr>
            <a:spLocks noGrp="1"/>
          </p:cNvSpPr>
          <p:nvPr>
            <p:ph type="pic" sz="quarter" idx="15" hasCustomPrompt="1"/>
          </p:nvPr>
        </p:nvSpPr>
        <p:spPr>
          <a:xfrm>
            <a:off x="8184000" y="116633"/>
            <a:ext cx="384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644901"/>
            <a:ext cx="12192000" cy="576263"/>
          </a:xfrm>
          <a:solidFill>
            <a:srgbClr val="55B0CA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>
              <a:buNone/>
              <a:defRPr kumimoji="0" lang="nb-NO" sz="2400" b="0" u="none" strike="noStrike" kern="1200" cap="none" spc="10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ts val="1000"/>
              </a:spcAft>
            </a:pPr>
            <a:r>
              <a:rPr lang="nb-NO"/>
              <a:t>Klikk for å legge inn undertekst</a:t>
            </a:r>
          </a:p>
        </p:txBody>
      </p:sp>
    </p:spTree>
    <p:extLst>
      <p:ext uri="{BB962C8B-B14F-4D97-AF65-F5344CB8AC3E}">
        <p14:creationId xmlns:p14="http://schemas.microsoft.com/office/powerpoint/2010/main" val="28186875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4 bilder på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130432"/>
            <a:ext cx="12192000" cy="1514592"/>
          </a:xfrm>
          <a:solidFill>
            <a:schemeClr val="tx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134400" y="116782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6163200" y="116782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7" name="Plassholder for bilde 10"/>
          <p:cNvSpPr>
            <a:spLocks noGrp="1"/>
          </p:cNvSpPr>
          <p:nvPr>
            <p:ph type="pic" sz="quarter" idx="15" hasCustomPrompt="1"/>
          </p:nvPr>
        </p:nvSpPr>
        <p:spPr>
          <a:xfrm>
            <a:off x="9177600" y="116782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0" name="Plassholder for bilde 10"/>
          <p:cNvSpPr>
            <a:spLocks noGrp="1"/>
          </p:cNvSpPr>
          <p:nvPr>
            <p:ph type="pic" sz="quarter" idx="16" hasCustomPrompt="1"/>
          </p:nvPr>
        </p:nvSpPr>
        <p:spPr>
          <a:xfrm>
            <a:off x="3148800" y="116782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44901"/>
            <a:ext cx="12192000" cy="576263"/>
          </a:xfrm>
          <a:solidFill>
            <a:srgbClr val="55B0CA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>
              <a:buNone/>
              <a:defRPr kumimoji="0" lang="nb-NO" sz="2400" b="0" u="none" strike="noStrike" kern="1200" cap="none" spc="10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ts val="1000"/>
              </a:spcAft>
            </a:pPr>
            <a:r>
              <a:rPr lang="nb-NO"/>
              <a:t>Klikk for å legge inn undertekst</a:t>
            </a:r>
          </a:p>
        </p:txBody>
      </p:sp>
    </p:spTree>
    <p:extLst>
      <p:ext uri="{BB962C8B-B14F-4D97-AF65-F5344CB8AC3E}">
        <p14:creationId xmlns:p14="http://schemas.microsoft.com/office/powerpoint/2010/main" val="19300175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2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8896" y="1219200"/>
            <a:ext cx="5181600" cy="451405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0" y="-1"/>
            <a:ext cx="12192000" cy="908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768896" y="177460"/>
            <a:ext cx="10654208" cy="659253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ssholder for innhold 2"/>
          <p:cNvSpPr>
            <a:spLocks noGrp="1"/>
          </p:cNvSpPr>
          <p:nvPr>
            <p:ph idx="13"/>
          </p:nvPr>
        </p:nvSpPr>
        <p:spPr>
          <a:xfrm>
            <a:off x="6241504" y="1219200"/>
            <a:ext cx="5181600" cy="451405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7726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-1"/>
            <a:ext cx="12192000" cy="908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768896" y="177460"/>
            <a:ext cx="10654208" cy="659253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3" hasCustomPrompt="1"/>
          </p:nvPr>
        </p:nvSpPr>
        <p:spPr>
          <a:xfrm>
            <a:off x="768000" y="1196752"/>
            <a:ext cx="10656000" cy="4353086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nb-NO"/>
              <a:t>Klikk på ikonet for å sette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7213282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9168341" y="5445224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96334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53856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boks og 1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5999989" y="906170"/>
            <a:ext cx="6192011" cy="556920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nb-NO"/>
              <a:t>Klikk for å legge inn bilde her</a:t>
            </a:r>
          </a:p>
        </p:txBody>
      </p:sp>
      <p:sp>
        <p:nvSpPr>
          <p:cNvPr id="8" name="Rektangel 7"/>
          <p:cNvSpPr/>
          <p:nvPr/>
        </p:nvSpPr>
        <p:spPr>
          <a:xfrm>
            <a:off x="9168341" y="5445224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Plassholder for innhold 2"/>
          <p:cNvSpPr>
            <a:spLocks noGrp="1"/>
          </p:cNvSpPr>
          <p:nvPr>
            <p:ph idx="19" hasCustomPrompt="1"/>
          </p:nvPr>
        </p:nvSpPr>
        <p:spPr>
          <a:xfrm>
            <a:off x="768000" y="1052736"/>
            <a:ext cx="5080351" cy="532859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3" name="Rektangel 22"/>
          <p:cNvSpPr/>
          <p:nvPr/>
        </p:nvSpPr>
        <p:spPr>
          <a:xfrm>
            <a:off x="0" y="-1"/>
            <a:ext cx="12192000" cy="908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4" name="Tittel 1"/>
          <p:cNvSpPr>
            <a:spLocks noGrp="1"/>
          </p:cNvSpPr>
          <p:nvPr>
            <p:ph type="title" hasCustomPrompt="1"/>
          </p:nvPr>
        </p:nvSpPr>
        <p:spPr>
          <a:xfrm>
            <a:off x="768896" y="177460"/>
            <a:ext cx="10654208" cy="659253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</p:spTree>
    <p:extLst>
      <p:ext uri="{BB962C8B-B14F-4D97-AF65-F5344CB8AC3E}">
        <p14:creationId xmlns:p14="http://schemas.microsoft.com/office/powerpoint/2010/main" val="26243157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boks og 2 bilder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5999989" y="908720"/>
            <a:ext cx="6192011" cy="2786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å legge inn bilde her</a:t>
            </a:r>
          </a:p>
        </p:txBody>
      </p:sp>
      <p:sp>
        <p:nvSpPr>
          <p:cNvPr id="8" name="Rektangel 7"/>
          <p:cNvSpPr/>
          <p:nvPr/>
        </p:nvSpPr>
        <p:spPr>
          <a:xfrm>
            <a:off x="9168341" y="5445224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Plassholder for innhold 2"/>
          <p:cNvSpPr>
            <a:spLocks noGrp="1"/>
          </p:cNvSpPr>
          <p:nvPr>
            <p:ph idx="19" hasCustomPrompt="1"/>
          </p:nvPr>
        </p:nvSpPr>
        <p:spPr>
          <a:xfrm>
            <a:off x="768000" y="1052736"/>
            <a:ext cx="5080351" cy="532859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3" name="Rektangel 22"/>
          <p:cNvSpPr/>
          <p:nvPr/>
        </p:nvSpPr>
        <p:spPr>
          <a:xfrm>
            <a:off x="0" y="-1"/>
            <a:ext cx="12192000" cy="908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4" name="Tittel 1"/>
          <p:cNvSpPr>
            <a:spLocks noGrp="1"/>
          </p:cNvSpPr>
          <p:nvPr>
            <p:ph type="title" hasCustomPrompt="1"/>
          </p:nvPr>
        </p:nvSpPr>
        <p:spPr>
          <a:xfrm>
            <a:off x="768896" y="177460"/>
            <a:ext cx="10654208" cy="659253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4" name="Plassholder for bilde 8"/>
          <p:cNvSpPr>
            <a:spLocks noGrp="1"/>
          </p:cNvSpPr>
          <p:nvPr>
            <p:ph type="pic" sz="quarter" idx="20" hasCustomPrompt="1"/>
          </p:nvPr>
        </p:nvSpPr>
        <p:spPr>
          <a:xfrm>
            <a:off x="5999989" y="3692352"/>
            <a:ext cx="6192011" cy="2786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å legge inn bilde her</a:t>
            </a:r>
          </a:p>
        </p:txBody>
      </p:sp>
    </p:spTree>
    <p:extLst>
      <p:ext uri="{BB962C8B-B14F-4D97-AF65-F5344CB8AC3E}">
        <p14:creationId xmlns:p14="http://schemas.microsoft.com/office/powerpoint/2010/main" val="49576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2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8896" y="1219200"/>
            <a:ext cx="5181600" cy="451405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0" y="-1"/>
            <a:ext cx="12192000" cy="90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768896" y="177459"/>
            <a:ext cx="10654208" cy="659254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3"/>
          </p:nvPr>
        </p:nvSpPr>
        <p:spPr>
          <a:xfrm>
            <a:off x="6241504" y="1219200"/>
            <a:ext cx="5181600" cy="451405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57422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ysbilde til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594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rafikk med 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17" y="980728"/>
            <a:ext cx="4011084" cy="792088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766733" y="980728"/>
            <a:ext cx="6815667" cy="4752529"/>
          </a:xfrm>
        </p:spPr>
        <p:txBody>
          <a:bodyPr/>
          <a:lstStyle>
            <a:lvl1pPr marL="342900" indent="14288"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på et av ikonene for å sette inn grafikk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17" y="1844824"/>
            <a:ext cx="4011084" cy="388843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0" y="-1"/>
            <a:ext cx="12192000" cy="908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582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0068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4800" b="0" i="0" baseline="0">
              <a:latin typeface="Calibri Light" panose="020F0302020204030204" pitchFamily="34" charset="0"/>
              <a:ea typeface="+mj-ea"/>
              <a:cs typeface="Calibri" panose="020F0502020204030204" pitchFamily="34" charset="0"/>
              <a:sym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3359" r="3167" b="11842"/>
          <a:stretch/>
        </p:blipFill>
        <p:spPr>
          <a:xfrm>
            <a:off x="0" y="-27384"/>
            <a:ext cx="12432703" cy="72728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-27384"/>
            <a:ext cx="12432703" cy="7272808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3543" y="404664"/>
            <a:ext cx="10773351" cy="2162664"/>
          </a:xfrm>
          <a:noFill/>
        </p:spPr>
        <p:txBody>
          <a:bodyPr anchor="b"/>
          <a:lstStyle>
            <a:lvl1pPr algn="ctr">
              <a:lnSpc>
                <a:spcPct val="100000"/>
              </a:lnSpc>
              <a:defRPr sz="4800" b="0" kern="1400" spc="0" baseline="0">
                <a:solidFill>
                  <a:schemeClr val="accent6">
                    <a:lumMod val="50000"/>
                  </a:schemeClr>
                </a:solidFill>
                <a:effectLst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9" name="Navn"/>
          <p:cNvSpPr>
            <a:spLocks noGrp="1"/>
          </p:cNvSpPr>
          <p:nvPr>
            <p:ph type="body" sz="quarter" idx="14" hasCustomPrompt="1"/>
          </p:nvPr>
        </p:nvSpPr>
        <p:spPr>
          <a:xfrm>
            <a:off x="767095" y="4581128"/>
            <a:ext cx="10657184" cy="1033816"/>
          </a:xfrm>
        </p:spPr>
        <p:txBody>
          <a:bodyPr/>
          <a:lstStyle>
            <a:lvl1pPr marL="0" indent="0" algn="ctr">
              <a:buNone/>
              <a:defRPr lang="nb-NO" sz="20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legge inn navn og kontaktinformasjon</a:t>
            </a:r>
          </a:p>
        </p:txBody>
      </p:sp>
      <p:sp>
        <p:nvSpPr>
          <p:cNvPr id="25" name="Navn"/>
          <p:cNvSpPr>
            <a:spLocks noGrp="1"/>
          </p:cNvSpPr>
          <p:nvPr>
            <p:ph type="body" sz="quarter" idx="15" hasCustomPrompt="1"/>
          </p:nvPr>
        </p:nvSpPr>
        <p:spPr>
          <a:xfrm>
            <a:off x="699247" y="2614791"/>
            <a:ext cx="10757647" cy="1224136"/>
          </a:xfrm>
        </p:spPr>
        <p:txBody>
          <a:bodyPr/>
          <a:lstStyle>
            <a:lvl1pPr marL="0" indent="0" algn="ctr">
              <a:buNone/>
              <a:defRPr lang="nb-NO" sz="2800" b="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nb-NO"/>
              <a:t>Klikk for å legge inn undertittel</a:t>
            </a:r>
          </a:p>
        </p:txBody>
      </p:sp>
      <p:sp>
        <p:nvSpPr>
          <p:cNvPr id="27" name="Text Box 12"/>
          <p:cNvSpPr txBox="1"/>
          <p:nvPr/>
        </p:nvSpPr>
        <p:spPr>
          <a:xfrm>
            <a:off x="755262" y="6417132"/>
            <a:ext cx="4720395" cy="21544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nb-NO" sz="1400" cap="small" spc="600" baseline="0">
                <a:solidFill>
                  <a:srgbClr val="D32D28"/>
                </a:solidFill>
                <a:effectLst/>
                <a:ea typeface="Calibri Light"/>
                <a:cs typeface="Calibri Light"/>
              </a:rPr>
              <a:t>ENABLING EFFICIENT HEALTHCARE</a:t>
            </a:r>
            <a:endParaRPr lang="nb-NO" sz="1200" spc="600" baseline="0">
              <a:effectLst/>
              <a:ea typeface="Calibri Light"/>
              <a:cs typeface="Times New Roman"/>
            </a:endParaRPr>
          </a:p>
        </p:txBody>
      </p:sp>
      <p:pic>
        <p:nvPicPr>
          <p:cNvPr id="8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781" y="5957095"/>
            <a:ext cx="2424113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087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32149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4800" b="0" i="0" baseline="0">
              <a:latin typeface="Calibri Light" panose="020F0302020204030204" pitchFamily="34" charset="0"/>
              <a:ea typeface="+mj-ea"/>
              <a:cs typeface="Calibri" panose="020F05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19" name="Navn"/>
          <p:cNvSpPr>
            <a:spLocks noGrp="1"/>
          </p:cNvSpPr>
          <p:nvPr>
            <p:ph type="body" sz="quarter" idx="14" hasCustomPrompt="1"/>
          </p:nvPr>
        </p:nvSpPr>
        <p:spPr>
          <a:xfrm>
            <a:off x="767095" y="4581128"/>
            <a:ext cx="10657184" cy="1033816"/>
          </a:xfrm>
        </p:spPr>
        <p:txBody>
          <a:bodyPr/>
          <a:lstStyle>
            <a:lvl1pPr marL="0" indent="0" algn="ctr">
              <a:buNone/>
              <a:defRPr lang="nb-NO" sz="20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legge inn navn og kontaktinformasjon</a:t>
            </a:r>
          </a:p>
        </p:txBody>
      </p:sp>
      <p:sp>
        <p:nvSpPr>
          <p:cNvPr id="25" name="Navn"/>
          <p:cNvSpPr>
            <a:spLocks noGrp="1"/>
          </p:cNvSpPr>
          <p:nvPr>
            <p:ph type="body" sz="quarter" idx="15" hasCustomPrompt="1"/>
          </p:nvPr>
        </p:nvSpPr>
        <p:spPr>
          <a:xfrm>
            <a:off x="699247" y="3284984"/>
            <a:ext cx="10757647" cy="1224136"/>
          </a:xfrm>
        </p:spPr>
        <p:txBody>
          <a:bodyPr/>
          <a:lstStyle>
            <a:lvl1pPr marL="0" indent="0" algn="ctr">
              <a:buNone/>
              <a:defRPr lang="nb-NO" sz="2800" b="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nb-NO"/>
              <a:t>Klikk for å legge inn undertittel</a:t>
            </a:r>
          </a:p>
        </p:txBody>
      </p:sp>
      <p:sp>
        <p:nvSpPr>
          <p:cNvPr id="27" name="Text Box 12"/>
          <p:cNvSpPr txBox="1"/>
          <p:nvPr/>
        </p:nvSpPr>
        <p:spPr>
          <a:xfrm>
            <a:off x="755262" y="6417132"/>
            <a:ext cx="4720395" cy="21544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nb-NO" sz="1400" cap="small" spc="600" baseline="0">
                <a:solidFill>
                  <a:srgbClr val="D32D28"/>
                </a:solidFill>
                <a:effectLst/>
                <a:ea typeface="Calibri Light"/>
                <a:cs typeface="Calibri Light"/>
              </a:rPr>
              <a:t>ENABLING EFFICIENT HEALTHCARE</a:t>
            </a:r>
            <a:endParaRPr lang="nb-NO" sz="1200" spc="600" baseline="0">
              <a:effectLst/>
              <a:ea typeface="Calibri Light"/>
              <a:cs typeface="Times New Roman"/>
            </a:endParaRPr>
          </a:p>
        </p:txBody>
      </p:sp>
      <p:pic>
        <p:nvPicPr>
          <p:cNvPr id="8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781" y="5957095"/>
            <a:ext cx="2424113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123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432704" cy="692737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-2328" b="-23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00647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4800" b="0" i="0" baseline="0">
              <a:latin typeface="Calibri Light" panose="020F0302020204030204" pitchFamily="34" charset="0"/>
              <a:ea typeface="+mj-ea"/>
              <a:cs typeface="Calibri" panose="020F05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3543" y="404664"/>
            <a:ext cx="10773351" cy="2162664"/>
          </a:xfrm>
          <a:noFill/>
        </p:spPr>
        <p:txBody>
          <a:bodyPr anchor="b"/>
          <a:lstStyle>
            <a:lvl1pPr algn="ctr">
              <a:lnSpc>
                <a:spcPct val="100000"/>
              </a:lnSpc>
              <a:defRPr sz="4800" b="0" kern="140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9" name="Navn"/>
          <p:cNvSpPr>
            <a:spLocks noGrp="1"/>
          </p:cNvSpPr>
          <p:nvPr>
            <p:ph type="body" sz="quarter" idx="14" hasCustomPrompt="1"/>
          </p:nvPr>
        </p:nvSpPr>
        <p:spPr>
          <a:xfrm>
            <a:off x="767095" y="4581128"/>
            <a:ext cx="2664609" cy="1033816"/>
          </a:xfrm>
        </p:spPr>
        <p:txBody>
          <a:bodyPr/>
          <a:lstStyle>
            <a:lvl1pPr marL="0" indent="0" algn="ctr">
              <a:buNone/>
              <a:defRPr lang="nb-NO" sz="2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legge inn navn og kontaktinformasjon</a:t>
            </a:r>
          </a:p>
        </p:txBody>
      </p:sp>
      <p:sp>
        <p:nvSpPr>
          <p:cNvPr id="25" name="Navn"/>
          <p:cNvSpPr>
            <a:spLocks noGrp="1"/>
          </p:cNvSpPr>
          <p:nvPr>
            <p:ph type="body" sz="quarter" idx="15" hasCustomPrompt="1"/>
          </p:nvPr>
        </p:nvSpPr>
        <p:spPr>
          <a:xfrm>
            <a:off x="699247" y="2614791"/>
            <a:ext cx="10757647" cy="1224136"/>
          </a:xfrm>
        </p:spPr>
        <p:txBody>
          <a:bodyPr/>
          <a:lstStyle>
            <a:lvl1pPr marL="0" indent="0" algn="ctr">
              <a:buNone/>
              <a:defRPr lang="nb-NO" sz="2800" b="0" dirty="0">
                <a:solidFill>
                  <a:schemeClr val="bg1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nb-NO"/>
              <a:t>Klikk for å legge inn undertittel</a:t>
            </a:r>
          </a:p>
        </p:txBody>
      </p:sp>
      <p:sp>
        <p:nvSpPr>
          <p:cNvPr id="27" name="Text Box 12"/>
          <p:cNvSpPr txBox="1"/>
          <p:nvPr/>
        </p:nvSpPr>
        <p:spPr>
          <a:xfrm>
            <a:off x="755262" y="6417132"/>
            <a:ext cx="4720395" cy="21544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nb-NO" sz="1400" cap="small" spc="600" baseline="0">
                <a:solidFill>
                  <a:srgbClr val="D32D28"/>
                </a:solidFill>
                <a:effectLst/>
                <a:ea typeface="Calibri Light"/>
                <a:cs typeface="Calibri Light"/>
              </a:rPr>
              <a:t>ENABLING EFFICIENT HEALTHCARE</a:t>
            </a:r>
            <a:endParaRPr lang="nb-NO" sz="1200" spc="600" baseline="0">
              <a:effectLst/>
              <a:ea typeface="Calibri Light"/>
              <a:cs typeface="Times New Roman"/>
            </a:endParaRPr>
          </a:p>
        </p:txBody>
      </p:sp>
      <p:pic>
        <p:nvPicPr>
          <p:cNvPr id="8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781" y="5957095"/>
            <a:ext cx="2424113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827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24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808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390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15844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2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ject 2"/>
          <p:cNvSpPr/>
          <p:nvPr/>
        </p:nvSpPr>
        <p:spPr>
          <a:xfrm>
            <a:off x="1" y="0"/>
            <a:ext cx="3203388" cy="6858000"/>
          </a:xfrm>
          <a:custGeom>
            <a:avLst/>
            <a:gdLst/>
            <a:ahLst/>
            <a:cxnLst/>
            <a:rect l="l" t="t" r="r" b="b"/>
            <a:pathLst>
              <a:path w="7745501" h="8650223">
                <a:moveTo>
                  <a:pt x="0" y="8650224"/>
                </a:moveTo>
                <a:lnTo>
                  <a:pt x="7745501" y="8650224"/>
                </a:lnTo>
                <a:lnTo>
                  <a:pt x="7745501" y="0"/>
                </a:lnTo>
                <a:lnTo>
                  <a:pt x="0" y="0"/>
                </a:lnTo>
                <a:lnTo>
                  <a:pt x="0" y="8650224"/>
                </a:lnTo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sz="1882">
              <a:solidFill>
                <a:prstClr val="black"/>
              </a:solidFill>
            </a:endParaRPr>
          </a:p>
        </p:txBody>
      </p:sp>
      <p:sp>
        <p:nvSpPr>
          <p:cNvPr id="8" name="bk object 20"/>
          <p:cNvSpPr/>
          <p:nvPr/>
        </p:nvSpPr>
        <p:spPr>
          <a:xfrm>
            <a:off x="6319553" y="3345513"/>
            <a:ext cx="5703116" cy="0"/>
          </a:xfrm>
          <a:custGeom>
            <a:avLst/>
            <a:gdLst/>
            <a:ahLst/>
            <a:cxnLst/>
            <a:rect l="l" t="t" r="r" b="b"/>
            <a:pathLst>
              <a:path w="7271473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E6E7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882">
              <a:solidFill>
                <a:prstClr val="black"/>
              </a:solidFill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3496337" y="300467"/>
            <a:ext cx="8228107" cy="434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15488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789" b="0" kern="1200">
                <a:solidFill>
                  <a:schemeClr val="bg1"/>
                </a:solidFill>
                <a:latin typeface="EYInterstate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endParaRPr lang="nb-NO" sz="2400">
              <a:solidFill>
                <a:schemeClr val="accent2">
                  <a:lumMod val="75000"/>
                </a:schemeClr>
              </a:solidFill>
              <a:latin typeface="+mj-lt"/>
              <a:ea typeface="+mn-ea"/>
              <a:cs typeface="EYInterstate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9376" y="3613188"/>
            <a:ext cx="230425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118" b="0">
                <a:solidFill>
                  <a:srgbClr val="4E4F50"/>
                </a:solidFill>
                <a:latin typeface="+mj-lt"/>
                <a:ea typeface="+mj-ea"/>
                <a:cs typeface="Calibri" pitchFamily="34" charset="0"/>
              </a:defRPr>
            </a:lvl1pPr>
            <a:lvl2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3130A"/>
                </a:solidFill>
                <a:latin typeface="URWGroteskTWid" pitchFamily="2" charset="0"/>
              </a:defRPr>
            </a:lvl2pPr>
            <a:lvl3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3130A"/>
                </a:solidFill>
                <a:latin typeface="URWGroteskTWid" pitchFamily="2" charset="0"/>
              </a:defRPr>
            </a:lvl3pPr>
            <a:lvl4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3130A"/>
                </a:solidFill>
                <a:latin typeface="URWGroteskTWid" pitchFamily="2" charset="0"/>
              </a:defRPr>
            </a:lvl4pPr>
            <a:lvl5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3130A"/>
                </a:solidFill>
                <a:latin typeface="URWGroteskTWid" pitchFamily="2" charset="0"/>
              </a:defRPr>
            </a:lvl5pPr>
            <a:lvl6pPr marL="4572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3130A"/>
                </a:solidFill>
                <a:latin typeface="URWGroteskTWid" pitchFamily="2" charset="0"/>
              </a:defRPr>
            </a:lvl6pPr>
            <a:lvl7pPr marL="9144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3130A"/>
                </a:solidFill>
                <a:latin typeface="URWGroteskTWid" pitchFamily="2" charset="0"/>
              </a:defRPr>
            </a:lvl7pPr>
            <a:lvl8pPr marL="13716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3130A"/>
                </a:solidFill>
                <a:latin typeface="URWGroteskTWid" pitchFamily="2" charset="0"/>
              </a:defRPr>
            </a:lvl8pPr>
            <a:lvl9pPr marL="18288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3130A"/>
                </a:solidFill>
                <a:latin typeface="URWGroteskTWid" pitchFamily="2" charset="0"/>
              </a:defRPr>
            </a:lvl9pPr>
          </a:lstStyle>
          <a:p>
            <a:pPr defTabSz="1452677">
              <a:lnSpc>
                <a:spcPct val="100000"/>
              </a:lnSpc>
              <a:spcAft>
                <a:spcPts val="792"/>
              </a:spcAft>
            </a:pPr>
            <a:endParaRPr lang="en-US" sz="1800" ker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390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226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2323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-1"/>
            <a:ext cx="12192000" cy="90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768896" y="177459"/>
            <a:ext cx="10654208" cy="659254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3" hasCustomPrompt="1"/>
          </p:nvPr>
        </p:nvSpPr>
        <p:spPr>
          <a:xfrm>
            <a:off x="768000" y="1196752"/>
            <a:ext cx="10656000" cy="4353086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nb-NO"/>
              <a:t>Klikk på ikonet for å sette inn bilde her</a:t>
            </a:r>
          </a:p>
        </p:txBody>
      </p:sp>
    </p:spTree>
    <p:extLst>
      <p:ext uri="{BB962C8B-B14F-4D97-AF65-F5344CB8AC3E}">
        <p14:creationId xmlns:p14="http://schemas.microsoft.com/office/powerpoint/2010/main" val="42599599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3543" y="404664"/>
            <a:ext cx="10773351" cy="2162664"/>
          </a:xfrm>
          <a:noFill/>
        </p:spPr>
        <p:txBody>
          <a:bodyPr anchor="b"/>
          <a:lstStyle>
            <a:lvl1pPr algn="ctr">
              <a:lnSpc>
                <a:spcPct val="100000"/>
              </a:lnSpc>
              <a:defRPr sz="4800" b="0" kern="1400" spc="0" baseline="0">
                <a:solidFill>
                  <a:schemeClr val="accent6">
                    <a:lumMod val="50000"/>
                  </a:schemeClr>
                </a:solidFill>
                <a:effectLst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9" name="Navn"/>
          <p:cNvSpPr>
            <a:spLocks noGrp="1"/>
          </p:cNvSpPr>
          <p:nvPr>
            <p:ph type="body" sz="quarter" idx="14" hasCustomPrompt="1"/>
          </p:nvPr>
        </p:nvSpPr>
        <p:spPr>
          <a:xfrm>
            <a:off x="767095" y="4581128"/>
            <a:ext cx="10657184" cy="1033816"/>
          </a:xfrm>
        </p:spPr>
        <p:txBody>
          <a:bodyPr/>
          <a:lstStyle>
            <a:lvl1pPr marL="0" indent="0" algn="ctr">
              <a:buNone/>
              <a:defRPr lang="nb-NO" sz="20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legge inn navn og kontaktinformasjon</a:t>
            </a:r>
          </a:p>
        </p:txBody>
      </p:sp>
      <p:sp>
        <p:nvSpPr>
          <p:cNvPr id="25" name="Navn"/>
          <p:cNvSpPr>
            <a:spLocks noGrp="1"/>
          </p:cNvSpPr>
          <p:nvPr>
            <p:ph type="body" sz="quarter" idx="15" hasCustomPrompt="1"/>
          </p:nvPr>
        </p:nvSpPr>
        <p:spPr>
          <a:xfrm>
            <a:off x="699247" y="2614791"/>
            <a:ext cx="10757647" cy="1224136"/>
          </a:xfrm>
        </p:spPr>
        <p:txBody>
          <a:bodyPr/>
          <a:lstStyle>
            <a:lvl1pPr marL="0" indent="0" algn="ctr">
              <a:buNone/>
              <a:defRPr lang="nb-NO" sz="2800" b="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nb-NO"/>
              <a:t>Klikk for å legge inn undertittel</a:t>
            </a:r>
          </a:p>
        </p:txBody>
      </p:sp>
      <p:sp>
        <p:nvSpPr>
          <p:cNvPr id="27" name="Text Box 12"/>
          <p:cNvSpPr txBox="1"/>
          <p:nvPr/>
        </p:nvSpPr>
        <p:spPr>
          <a:xfrm>
            <a:off x="755262" y="6417132"/>
            <a:ext cx="4720395" cy="21544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nb-NO" sz="1400" cap="small" spc="600" baseline="0">
                <a:solidFill>
                  <a:srgbClr val="D32D28"/>
                </a:solidFill>
                <a:effectLst/>
                <a:ea typeface="Calibri Light"/>
                <a:cs typeface="Calibri Light"/>
              </a:rPr>
              <a:t>ENABLING EFFICIENT HEALTHCARE</a:t>
            </a:r>
            <a:endParaRPr lang="nb-NO" sz="1200" spc="600" baseline="0">
              <a:effectLst/>
              <a:ea typeface="Calibri Light"/>
              <a:cs typeface="Times New Roman"/>
            </a:endParaRPr>
          </a:p>
        </p:txBody>
      </p:sp>
      <p:pic>
        <p:nvPicPr>
          <p:cNvPr id="8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781" y="5957095"/>
            <a:ext cx="2424113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346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29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2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1424" y="1700808"/>
            <a:ext cx="5039072" cy="44500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lassholder for innhold 2"/>
          <p:cNvSpPr>
            <a:spLocks noGrp="1"/>
          </p:cNvSpPr>
          <p:nvPr>
            <p:ph idx="13"/>
          </p:nvPr>
        </p:nvSpPr>
        <p:spPr>
          <a:xfrm>
            <a:off x="6241504" y="1700808"/>
            <a:ext cx="5039072" cy="44500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369152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</p:spTree>
    <p:extLst>
      <p:ext uri="{BB962C8B-B14F-4D97-AF65-F5344CB8AC3E}">
        <p14:creationId xmlns:p14="http://schemas.microsoft.com/office/powerpoint/2010/main" val="18658222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blå tittel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95050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9575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rød tittel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950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2031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grå tittel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95050"/>
            <a:ext cx="12192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4346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blåt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584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rød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891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gråt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606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3 bilder på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130432"/>
            <a:ext cx="12192000" cy="1514592"/>
          </a:xfrm>
          <a:solidFill>
            <a:schemeClr val="tx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168000" y="116633"/>
            <a:ext cx="384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4176000" y="116633"/>
            <a:ext cx="384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7" name="Plassholder for bilde 10"/>
          <p:cNvSpPr>
            <a:spLocks noGrp="1"/>
          </p:cNvSpPr>
          <p:nvPr>
            <p:ph type="pic" sz="quarter" idx="15" hasCustomPrompt="1"/>
          </p:nvPr>
        </p:nvSpPr>
        <p:spPr>
          <a:xfrm>
            <a:off x="8184000" y="116633"/>
            <a:ext cx="384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652101"/>
            <a:ext cx="12192000" cy="576263"/>
          </a:xfrm>
          <a:solidFill>
            <a:srgbClr val="55B0CA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>
              <a:buNone/>
              <a:defRPr kumimoji="0" lang="nb-NO" sz="2400" b="0" u="none" strike="noStrike" kern="1200" cap="none" spc="10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+mn-ea"/>
                <a:cs typeface="Calibri" pitchFamily="34" charset="0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ts val="1000"/>
              </a:spcAft>
            </a:pPr>
            <a:r>
              <a:rPr lang="nb-NO"/>
              <a:t>Klikk for å legge inn undertekst</a:t>
            </a:r>
          </a:p>
        </p:txBody>
      </p:sp>
    </p:spTree>
    <p:extLst>
      <p:ext uri="{BB962C8B-B14F-4D97-AF65-F5344CB8AC3E}">
        <p14:creationId xmlns:p14="http://schemas.microsoft.com/office/powerpoint/2010/main" val="1697208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9168341" y="5445225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96334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96516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4 bilder på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130432"/>
            <a:ext cx="12192000" cy="1514592"/>
          </a:xfrm>
          <a:solidFill>
            <a:schemeClr val="tx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134400" y="116782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6163200" y="116782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7" name="Plassholder for bilde 10"/>
          <p:cNvSpPr>
            <a:spLocks noGrp="1"/>
          </p:cNvSpPr>
          <p:nvPr>
            <p:ph type="pic" sz="quarter" idx="15" hasCustomPrompt="1"/>
          </p:nvPr>
        </p:nvSpPr>
        <p:spPr>
          <a:xfrm>
            <a:off x="9177600" y="116782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0" name="Plassholder for bilde 10"/>
          <p:cNvSpPr>
            <a:spLocks noGrp="1"/>
          </p:cNvSpPr>
          <p:nvPr>
            <p:ph type="pic" sz="quarter" idx="16" hasCustomPrompt="1"/>
          </p:nvPr>
        </p:nvSpPr>
        <p:spPr>
          <a:xfrm>
            <a:off x="3148800" y="116782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44901"/>
            <a:ext cx="12192000" cy="576263"/>
          </a:xfrm>
          <a:solidFill>
            <a:srgbClr val="55B0CA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>
              <a:buNone/>
              <a:defRPr kumimoji="0" lang="nb-NO" sz="2400" b="0" u="none" strike="noStrike" kern="1200" cap="none" spc="10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+mn-ea"/>
                <a:cs typeface="Calibri" pitchFamily="34" charset="0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ts val="1000"/>
              </a:spcAft>
            </a:pPr>
            <a:r>
              <a:rPr lang="nb-NO"/>
              <a:t>Klikk for å legge inn undertekst</a:t>
            </a:r>
          </a:p>
        </p:txBody>
      </p:sp>
    </p:spTree>
    <p:extLst>
      <p:ext uri="{BB962C8B-B14F-4D97-AF65-F5344CB8AC3E}">
        <p14:creationId xmlns:p14="http://schemas.microsoft.com/office/powerpoint/2010/main" val="525739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2 innholdsdeler - blåt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1424" y="1700808"/>
            <a:ext cx="5039072" cy="44500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lassholder for innhold 2"/>
          <p:cNvSpPr>
            <a:spLocks noGrp="1"/>
          </p:cNvSpPr>
          <p:nvPr>
            <p:ph idx="13"/>
          </p:nvPr>
        </p:nvSpPr>
        <p:spPr>
          <a:xfrm>
            <a:off x="6241504" y="1700808"/>
            <a:ext cx="5039072" cy="445004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369152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</p:spTree>
    <p:extLst>
      <p:ext uri="{BB962C8B-B14F-4D97-AF65-F5344CB8AC3E}">
        <p14:creationId xmlns:p14="http://schemas.microsoft.com/office/powerpoint/2010/main" val="30975462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3" hasCustomPrompt="1"/>
          </p:nvPr>
        </p:nvSpPr>
        <p:spPr>
          <a:xfrm>
            <a:off x="911424" y="1729552"/>
            <a:ext cx="10369152" cy="4353086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nb-NO"/>
              <a:t>Klikk på ikonet for å sette inn bilde her</a:t>
            </a:r>
          </a:p>
        </p:txBody>
      </p:sp>
      <p:sp>
        <p:nvSpPr>
          <p:cNvPr id="8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0" name="Tittel 1"/>
          <p:cNvSpPr txBox="1">
            <a:spLocks/>
          </p:cNvSpPr>
          <p:nvPr/>
        </p:nvSpPr>
        <p:spPr bwMode="auto">
          <a:xfrm>
            <a:off x="911424" y="177460"/>
            <a:ext cx="10273141" cy="11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bg1"/>
                </a:solidFill>
                <a:latin typeface="+mj-lt"/>
                <a:ea typeface="+mj-ea"/>
                <a:cs typeface="Calibri" pitchFamily="34" charset="0"/>
              </a:defRPr>
            </a:lvl1pPr>
            <a:lvl2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3130A"/>
                </a:solidFill>
                <a:latin typeface="URWGroteskTWid" pitchFamily="2" charset="0"/>
              </a:defRPr>
            </a:lvl2pPr>
            <a:lvl3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3130A"/>
                </a:solidFill>
                <a:latin typeface="URWGroteskTWid" pitchFamily="2" charset="0"/>
              </a:defRPr>
            </a:lvl3pPr>
            <a:lvl4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3130A"/>
                </a:solidFill>
                <a:latin typeface="URWGroteskTWid" pitchFamily="2" charset="0"/>
              </a:defRPr>
            </a:lvl4pPr>
            <a:lvl5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3130A"/>
                </a:solidFill>
                <a:latin typeface="URWGroteskTWid" pitchFamily="2" charset="0"/>
              </a:defRPr>
            </a:lvl5pPr>
            <a:lvl6pPr marL="4572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3130A"/>
                </a:solidFill>
                <a:latin typeface="URWGroteskTWid" pitchFamily="2" charset="0"/>
              </a:defRPr>
            </a:lvl6pPr>
            <a:lvl7pPr marL="9144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3130A"/>
                </a:solidFill>
                <a:latin typeface="URWGroteskTWid" pitchFamily="2" charset="0"/>
              </a:defRPr>
            </a:lvl7pPr>
            <a:lvl8pPr marL="13716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3130A"/>
                </a:solidFill>
                <a:latin typeface="URWGroteskTWid" pitchFamily="2" charset="0"/>
              </a:defRPr>
            </a:lvl8pPr>
            <a:lvl9pPr marL="18288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3130A"/>
                </a:solidFill>
                <a:latin typeface="URWGroteskTWid" pitchFamily="2" charset="0"/>
              </a:defRPr>
            </a:lvl9pPr>
          </a:lstStyle>
          <a:p>
            <a:r>
              <a:rPr lang="nb-NO" sz="4000" kern="0"/>
              <a:t>Klikk for å legge inn tittel</a:t>
            </a:r>
          </a:p>
        </p:txBody>
      </p:sp>
    </p:spTree>
    <p:extLst>
      <p:ext uri="{BB962C8B-B14F-4D97-AF65-F5344CB8AC3E}">
        <p14:creationId xmlns:p14="http://schemas.microsoft.com/office/powerpoint/2010/main" val="22440289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309320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411881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boks og 1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5999989" y="1518226"/>
            <a:ext cx="6192011" cy="4791094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nb-NO"/>
              <a:t>Klikk for å legge inn bilde her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Plassholder for innhold 2"/>
          <p:cNvSpPr>
            <a:spLocks noGrp="1"/>
          </p:cNvSpPr>
          <p:nvPr>
            <p:ph idx="19" hasCustomPrompt="1"/>
          </p:nvPr>
        </p:nvSpPr>
        <p:spPr>
          <a:xfrm>
            <a:off x="911425" y="1518227"/>
            <a:ext cx="4936927" cy="4791094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4" name="Tittel 1"/>
          <p:cNvSpPr txBox="1">
            <a:spLocks/>
          </p:cNvSpPr>
          <p:nvPr/>
        </p:nvSpPr>
        <p:spPr bwMode="auto">
          <a:xfrm>
            <a:off x="911424" y="177460"/>
            <a:ext cx="10273141" cy="11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bg1"/>
                </a:solidFill>
                <a:latin typeface="+mj-lt"/>
                <a:ea typeface="+mj-ea"/>
                <a:cs typeface="Calibri" pitchFamily="34" charset="0"/>
              </a:defRPr>
            </a:lvl1pPr>
            <a:lvl2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3130A"/>
                </a:solidFill>
                <a:latin typeface="URWGroteskTWid" pitchFamily="2" charset="0"/>
              </a:defRPr>
            </a:lvl2pPr>
            <a:lvl3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3130A"/>
                </a:solidFill>
                <a:latin typeface="URWGroteskTWid" pitchFamily="2" charset="0"/>
              </a:defRPr>
            </a:lvl3pPr>
            <a:lvl4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3130A"/>
                </a:solidFill>
                <a:latin typeface="URWGroteskTWid" pitchFamily="2" charset="0"/>
              </a:defRPr>
            </a:lvl4pPr>
            <a:lvl5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3130A"/>
                </a:solidFill>
                <a:latin typeface="URWGroteskTWid" pitchFamily="2" charset="0"/>
              </a:defRPr>
            </a:lvl5pPr>
            <a:lvl6pPr marL="4572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3130A"/>
                </a:solidFill>
                <a:latin typeface="URWGroteskTWid" pitchFamily="2" charset="0"/>
              </a:defRPr>
            </a:lvl6pPr>
            <a:lvl7pPr marL="9144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3130A"/>
                </a:solidFill>
                <a:latin typeface="URWGroteskTWid" pitchFamily="2" charset="0"/>
              </a:defRPr>
            </a:lvl7pPr>
            <a:lvl8pPr marL="13716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3130A"/>
                </a:solidFill>
                <a:latin typeface="URWGroteskTWid" pitchFamily="2" charset="0"/>
              </a:defRPr>
            </a:lvl8pPr>
            <a:lvl9pPr marL="18288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3130A"/>
                </a:solidFill>
                <a:latin typeface="URWGroteskTWid" pitchFamily="2" charset="0"/>
              </a:defRPr>
            </a:lvl9pPr>
          </a:lstStyle>
          <a:p>
            <a:r>
              <a:rPr lang="nb-NO" sz="4000" kern="0"/>
              <a:t>Klikk for å legge inn tittel</a:t>
            </a:r>
          </a:p>
        </p:txBody>
      </p:sp>
    </p:spTree>
    <p:extLst>
      <p:ext uri="{BB962C8B-B14F-4D97-AF65-F5344CB8AC3E}">
        <p14:creationId xmlns:p14="http://schemas.microsoft.com/office/powerpoint/2010/main" val="10670016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boks og 2 bilder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5999989" y="1484785"/>
            <a:ext cx="6192011" cy="221033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å legge inn bilde her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Plassholder for innhold 2"/>
          <p:cNvSpPr>
            <a:spLocks noGrp="1"/>
          </p:cNvSpPr>
          <p:nvPr>
            <p:ph idx="19" hasCustomPrompt="1"/>
          </p:nvPr>
        </p:nvSpPr>
        <p:spPr>
          <a:xfrm>
            <a:off x="768000" y="1484785"/>
            <a:ext cx="5080351" cy="475252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bilde 8"/>
          <p:cNvSpPr>
            <a:spLocks noGrp="1"/>
          </p:cNvSpPr>
          <p:nvPr>
            <p:ph type="pic" sz="quarter" idx="20" hasCustomPrompt="1"/>
          </p:nvPr>
        </p:nvSpPr>
        <p:spPr>
          <a:xfrm>
            <a:off x="5999989" y="3692352"/>
            <a:ext cx="6192011" cy="254496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å legge inn bilde her</a:t>
            </a:r>
          </a:p>
        </p:txBody>
      </p:sp>
      <p:sp>
        <p:nvSpPr>
          <p:cNvPr id="15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17" name="Tittel 1"/>
          <p:cNvSpPr txBox="1">
            <a:spLocks/>
          </p:cNvSpPr>
          <p:nvPr/>
        </p:nvSpPr>
        <p:spPr bwMode="auto">
          <a:xfrm>
            <a:off x="911424" y="177460"/>
            <a:ext cx="10273141" cy="11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bg1"/>
                </a:solidFill>
                <a:latin typeface="+mj-lt"/>
                <a:ea typeface="+mj-ea"/>
                <a:cs typeface="Calibri" pitchFamily="34" charset="0"/>
              </a:defRPr>
            </a:lvl1pPr>
            <a:lvl2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3130A"/>
                </a:solidFill>
                <a:latin typeface="URWGroteskTWid" pitchFamily="2" charset="0"/>
              </a:defRPr>
            </a:lvl2pPr>
            <a:lvl3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3130A"/>
                </a:solidFill>
                <a:latin typeface="URWGroteskTWid" pitchFamily="2" charset="0"/>
              </a:defRPr>
            </a:lvl3pPr>
            <a:lvl4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3130A"/>
                </a:solidFill>
                <a:latin typeface="URWGroteskTWid" pitchFamily="2" charset="0"/>
              </a:defRPr>
            </a:lvl4pPr>
            <a:lvl5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3130A"/>
                </a:solidFill>
                <a:latin typeface="URWGroteskTWid" pitchFamily="2" charset="0"/>
              </a:defRPr>
            </a:lvl5pPr>
            <a:lvl6pPr marL="4572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3130A"/>
                </a:solidFill>
                <a:latin typeface="URWGroteskTWid" pitchFamily="2" charset="0"/>
              </a:defRPr>
            </a:lvl6pPr>
            <a:lvl7pPr marL="9144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3130A"/>
                </a:solidFill>
                <a:latin typeface="URWGroteskTWid" pitchFamily="2" charset="0"/>
              </a:defRPr>
            </a:lvl7pPr>
            <a:lvl8pPr marL="13716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3130A"/>
                </a:solidFill>
                <a:latin typeface="URWGroteskTWid" pitchFamily="2" charset="0"/>
              </a:defRPr>
            </a:lvl8pPr>
            <a:lvl9pPr marL="1828800"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3130A"/>
                </a:solidFill>
                <a:latin typeface="URWGroteskTWid" pitchFamily="2" charset="0"/>
              </a:defRPr>
            </a:lvl9pPr>
          </a:lstStyle>
          <a:p>
            <a:r>
              <a:rPr lang="nb-NO" sz="4000" kern="0"/>
              <a:t>Klikk for å legge inn tittel</a:t>
            </a:r>
          </a:p>
        </p:txBody>
      </p:sp>
    </p:spTree>
    <p:extLst>
      <p:ext uri="{BB962C8B-B14F-4D97-AF65-F5344CB8AC3E}">
        <p14:creationId xmlns:p14="http://schemas.microsoft.com/office/powerpoint/2010/main" val="23666141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ysbilde til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220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rafikk med 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14" y="1425754"/>
            <a:ext cx="4011084" cy="792088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751851" y="1425755"/>
            <a:ext cx="6815667" cy="4752529"/>
          </a:xfrm>
        </p:spPr>
        <p:txBody>
          <a:bodyPr/>
          <a:lstStyle>
            <a:lvl1pPr marL="342900" indent="14288"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på et av ikonene for å sette inn grafikk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14" y="2284707"/>
            <a:ext cx="4011084" cy="388843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645111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boks og 1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5999989" y="906170"/>
            <a:ext cx="6192011" cy="556920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nb-NO"/>
              <a:t>Klikk for å legge inn bilde her</a:t>
            </a:r>
          </a:p>
        </p:txBody>
      </p:sp>
      <p:sp>
        <p:nvSpPr>
          <p:cNvPr id="8" name="Rektangel 7"/>
          <p:cNvSpPr/>
          <p:nvPr/>
        </p:nvSpPr>
        <p:spPr>
          <a:xfrm>
            <a:off x="9168341" y="5445225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  <p:sp>
        <p:nvSpPr>
          <p:cNvPr id="22" name="Plassholder for innhold 2"/>
          <p:cNvSpPr>
            <a:spLocks noGrp="1"/>
          </p:cNvSpPr>
          <p:nvPr>
            <p:ph idx="19" hasCustomPrompt="1"/>
          </p:nvPr>
        </p:nvSpPr>
        <p:spPr>
          <a:xfrm>
            <a:off x="768000" y="1052736"/>
            <a:ext cx="5080351" cy="532859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3" name="Rektangel 22"/>
          <p:cNvSpPr/>
          <p:nvPr/>
        </p:nvSpPr>
        <p:spPr>
          <a:xfrm>
            <a:off x="0" y="-1"/>
            <a:ext cx="12192000" cy="90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4" name="Tittel 1"/>
          <p:cNvSpPr>
            <a:spLocks noGrp="1"/>
          </p:cNvSpPr>
          <p:nvPr>
            <p:ph type="title" hasCustomPrompt="1"/>
          </p:nvPr>
        </p:nvSpPr>
        <p:spPr>
          <a:xfrm>
            <a:off x="768896" y="177459"/>
            <a:ext cx="10654208" cy="659254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</p:spTree>
    <p:extLst>
      <p:ext uri="{BB962C8B-B14F-4D97-AF65-F5344CB8AC3E}">
        <p14:creationId xmlns:p14="http://schemas.microsoft.com/office/powerpoint/2010/main" val="419787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boks og 2 bilder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5999989" y="908720"/>
            <a:ext cx="6192011" cy="2786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å legge inn bilde her</a:t>
            </a:r>
          </a:p>
        </p:txBody>
      </p:sp>
      <p:sp>
        <p:nvSpPr>
          <p:cNvPr id="8" name="Rektangel 7"/>
          <p:cNvSpPr/>
          <p:nvPr/>
        </p:nvSpPr>
        <p:spPr>
          <a:xfrm>
            <a:off x="9168341" y="5445225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  <p:sp>
        <p:nvSpPr>
          <p:cNvPr id="22" name="Plassholder for innhold 2"/>
          <p:cNvSpPr>
            <a:spLocks noGrp="1"/>
          </p:cNvSpPr>
          <p:nvPr>
            <p:ph idx="19" hasCustomPrompt="1"/>
          </p:nvPr>
        </p:nvSpPr>
        <p:spPr>
          <a:xfrm>
            <a:off x="768000" y="1052736"/>
            <a:ext cx="5080351" cy="532859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3" name="Rektangel 22"/>
          <p:cNvSpPr/>
          <p:nvPr/>
        </p:nvSpPr>
        <p:spPr>
          <a:xfrm>
            <a:off x="0" y="-1"/>
            <a:ext cx="12192000" cy="90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4" name="Tittel 1"/>
          <p:cNvSpPr>
            <a:spLocks noGrp="1"/>
          </p:cNvSpPr>
          <p:nvPr>
            <p:ph type="title" hasCustomPrompt="1"/>
          </p:nvPr>
        </p:nvSpPr>
        <p:spPr>
          <a:xfrm>
            <a:off x="768896" y="177459"/>
            <a:ext cx="10654208" cy="659254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4" name="Plassholder for bilde 8"/>
          <p:cNvSpPr>
            <a:spLocks noGrp="1"/>
          </p:cNvSpPr>
          <p:nvPr>
            <p:ph type="pic" sz="quarter" idx="20" hasCustomPrompt="1"/>
          </p:nvPr>
        </p:nvSpPr>
        <p:spPr>
          <a:xfrm>
            <a:off x="5999989" y="3692352"/>
            <a:ext cx="6192011" cy="2786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å legge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797491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ysbilde til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1244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rafikk med 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17" y="980729"/>
            <a:ext cx="4011084" cy="792088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766733" y="980742"/>
            <a:ext cx="6815667" cy="4752529"/>
          </a:xfrm>
        </p:spPr>
        <p:txBody>
          <a:bodyPr/>
          <a:lstStyle>
            <a:lvl1pPr marL="342900" indent="14288"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på et av ikonene for å sette inn grafikk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17" y="1844824"/>
            <a:ext cx="4011084" cy="388843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0" y="-1"/>
            <a:ext cx="12192000" cy="90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87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283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646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3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813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3543" y="404664"/>
            <a:ext cx="10773351" cy="2162664"/>
          </a:xfrm>
          <a:noFill/>
        </p:spPr>
        <p:txBody>
          <a:bodyPr anchor="b"/>
          <a:lstStyle>
            <a:lvl1pPr algn="ctr">
              <a:lnSpc>
                <a:spcPct val="100000"/>
              </a:lnSpc>
              <a:defRPr sz="4800" b="0" kern="1400" spc="0" baseline="0">
                <a:solidFill>
                  <a:schemeClr val="accent6">
                    <a:lumMod val="50000"/>
                  </a:schemeClr>
                </a:solidFill>
                <a:effectLst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9" name="Navn"/>
          <p:cNvSpPr>
            <a:spLocks noGrp="1"/>
          </p:cNvSpPr>
          <p:nvPr>
            <p:ph type="body" sz="quarter" idx="14" hasCustomPrompt="1"/>
          </p:nvPr>
        </p:nvSpPr>
        <p:spPr>
          <a:xfrm>
            <a:off x="767095" y="4581131"/>
            <a:ext cx="10657184" cy="1224136"/>
          </a:xfrm>
        </p:spPr>
        <p:txBody>
          <a:bodyPr/>
          <a:lstStyle>
            <a:lvl1pPr marL="0" indent="0" algn="ctr">
              <a:buNone/>
              <a:defRPr lang="nb-NO" sz="20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legge inn navn og kontaktinformasjon</a:t>
            </a:r>
          </a:p>
        </p:txBody>
      </p:sp>
      <p:sp>
        <p:nvSpPr>
          <p:cNvPr id="25" name="Navn"/>
          <p:cNvSpPr>
            <a:spLocks noGrp="1"/>
          </p:cNvSpPr>
          <p:nvPr>
            <p:ph type="body" sz="quarter" idx="15" hasCustomPrompt="1"/>
          </p:nvPr>
        </p:nvSpPr>
        <p:spPr>
          <a:xfrm>
            <a:off x="699249" y="2614793"/>
            <a:ext cx="10757647" cy="1224136"/>
          </a:xfrm>
        </p:spPr>
        <p:txBody>
          <a:bodyPr/>
          <a:lstStyle>
            <a:lvl1pPr marL="0" indent="0" algn="ctr">
              <a:buNone/>
              <a:defRPr lang="nb-NO" sz="2800" b="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nb-NO"/>
              <a:t>Klikk for å legge inn undertittel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142" y="5909610"/>
            <a:ext cx="3232151" cy="800100"/>
          </a:xfrm>
          <a:prstGeom prst="rect">
            <a:avLst/>
          </a:prstGeom>
        </p:spPr>
      </p:pic>
      <p:sp>
        <p:nvSpPr>
          <p:cNvPr id="27" name="Text Box 12"/>
          <p:cNvSpPr txBox="1"/>
          <p:nvPr/>
        </p:nvSpPr>
        <p:spPr>
          <a:xfrm>
            <a:off x="755265" y="6417132"/>
            <a:ext cx="4720395" cy="21544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nb-NO" sz="1400" cap="small" spc="600">
                <a:solidFill>
                  <a:srgbClr val="D32D28"/>
                </a:solidFill>
                <a:ea typeface="Calibri Light"/>
                <a:cs typeface="Calibri Light"/>
              </a:rPr>
              <a:t>ENABLING EFFICIENT HEALTHCARE</a:t>
            </a:r>
            <a:endParaRPr lang="nb-NO" sz="1200" spc="600">
              <a:solidFill>
                <a:prstClr val="black"/>
              </a:solidFill>
              <a:ea typeface="Calibri Ligh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4872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3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7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blå tittel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3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95050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656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rød tittel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3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950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628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grå tittel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3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95050"/>
            <a:ext cx="12192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77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blåt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3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99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rød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3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20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gråt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3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38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3 bilder på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130432"/>
            <a:ext cx="12192000" cy="1514592"/>
          </a:xfrm>
          <a:solidFill>
            <a:schemeClr val="tx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168000" y="116635"/>
            <a:ext cx="384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4176000" y="116635"/>
            <a:ext cx="384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7" name="Plassholder for bilde 10"/>
          <p:cNvSpPr>
            <a:spLocks noGrp="1"/>
          </p:cNvSpPr>
          <p:nvPr>
            <p:ph type="pic" sz="quarter" idx="15" hasCustomPrompt="1"/>
          </p:nvPr>
        </p:nvSpPr>
        <p:spPr>
          <a:xfrm>
            <a:off x="8184000" y="116635"/>
            <a:ext cx="384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644916"/>
            <a:ext cx="12192000" cy="576263"/>
          </a:xfrm>
          <a:solidFill>
            <a:srgbClr val="55B0CA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>
              <a:buNone/>
              <a:defRPr kumimoji="0" lang="nb-NO" sz="2400" b="0" u="none" strike="noStrike" kern="1200" cap="none" spc="10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ts val="1000"/>
              </a:spcAft>
            </a:pPr>
            <a:r>
              <a:rPr lang="nb-NO"/>
              <a:t>Klikk for å legge inn undertekst</a:t>
            </a:r>
          </a:p>
        </p:txBody>
      </p:sp>
    </p:spTree>
    <p:extLst>
      <p:ext uri="{BB962C8B-B14F-4D97-AF65-F5344CB8AC3E}">
        <p14:creationId xmlns:p14="http://schemas.microsoft.com/office/powerpoint/2010/main" val="3055185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4 bilder på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130432"/>
            <a:ext cx="12192000" cy="1514592"/>
          </a:xfrm>
          <a:solidFill>
            <a:schemeClr val="tx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134400" y="116785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6163200" y="116785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7" name="Plassholder for bilde 10"/>
          <p:cNvSpPr>
            <a:spLocks noGrp="1"/>
          </p:cNvSpPr>
          <p:nvPr>
            <p:ph type="pic" sz="quarter" idx="15" hasCustomPrompt="1"/>
          </p:nvPr>
        </p:nvSpPr>
        <p:spPr>
          <a:xfrm>
            <a:off x="9177600" y="116785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0" name="Plassholder for bilde 10"/>
          <p:cNvSpPr>
            <a:spLocks noGrp="1"/>
          </p:cNvSpPr>
          <p:nvPr>
            <p:ph type="pic" sz="quarter" idx="16" hasCustomPrompt="1"/>
          </p:nvPr>
        </p:nvSpPr>
        <p:spPr>
          <a:xfrm>
            <a:off x="3148800" y="116785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44916"/>
            <a:ext cx="12192000" cy="576263"/>
          </a:xfrm>
          <a:solidFill>
            <a:srgbClr val="55B0CA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>
              <a:buNone/>
              <a:defRPr kumimoji="0" lang="nb-NO" sz="2400" b="0" u="none" strike="noStrike" kern="1200" cap="none" spc="10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ts val="1000"/>
              </a:spcAft>
            </a:pPr>
            <a:r>
              <a:rPr lang="nb-NO"/>
              <a:t>Klikk for å legge inn undertekst</a:t>
            </a:r>
          </a:p>
        </p:txBody>
      </p:sp>
    </p:spTree>
    <p:extLst>
      <p:ext uri="{BB962C8B-B14F-4D97-AF65-F5344CB8AC3E}">
        <p14:creationId xmlns:p14="http://schemas.microsoft.com/office/powerpoint/2010/main" val="18157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blå tittel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3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95050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404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2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8896" y="1219200"/>
            <a:ext cx="5181600" cy="451405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0" y="-1"/>
            <a:ext cx="12192000" cy="90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768896" y="177459"/>
            <a:ext cx="10654208" cy="659254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ssholder for innhold 2"/>
          <p:cNvSpPr>
            <a:spLocks noGrp="1"/>
          </p:cNvSpPr>
          <p:nvPr>
            <p:ph idx="13"/>
          </p:nvPr>
        </p:nvSpPr>
        <p:spPr>
          <a:xfrm>
            <a:off x="6241504" y="1219200"/>
            <a:ext cx="5181600" cy="451405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2464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-1"/>
            <a:ext cx="12192000" cy="90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768896" y="177459"/>
            <a:ext cx="10654208" cy="659254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3" hasCustomPrompt="1"/>
          </p:nvPr>
        </p:nvSpPr>
        <p:spPr>
          <a:xfrm>
            <a:off x="768000" y="1196752"/>
            <a:ext cx="10656000" cy="4353086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nb-NO"/>
              <a:t>Klikk på ikonet for å sette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180884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9168341" y="5445225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96334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9059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boks og 1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5999989" y="906170"/>
            <a:ext cx="6192011" cy="556920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nb-NO"/>
              <a:t>Klikk for å legge inn bilde her</a:t>
            </a:r>
          </a:p>
        </p:txBody>
      </p:sp>
      <p:sp>
        <p:nvSpPr>
          <p:cNvPr id="8" name="Rektangel 7"/>
          <p:cNvSpPr/>
          <p:nvPr/>
        </p:nvSpPr>
        <p:spPr>
          <a:xfrm>
            <a:off x="9168341" y="5445225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Plassholder for innhold 2"/>
          <p:cNvSpPr>
            <a:spLocks noGrp="1"/>
          </p:cNvSpPr>
          <p:nvPr>
            <p:ph idx="19" hasCustomPrompt="1"/>
          </p:nvPr>
        </p:nvSpPr>
        <p:spPr>
          <a:xfrm>
            <a:off x="768000" y="1052736"/>
            <a:ext cx="5080351" cy="532859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3" name="Rektangel 22"/>
          <p:cNvSpPr/>
          <p:nvPr/>
        </p:nvSpPr>
        <p:spPr>
          <a:xfrm>
            <a:off x="0" y="-1"/>
            <a:ext cx="12192000" cy="90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4" name="Tittel 1"/>
          <p:cNvSpPr>
            <a:spLocks noGrp="1"/>
          </p:cNvSpPr>
          <p:nvPr>
            <p:ph type="title" hasCustomPrompt="1"/>
          </p:nvPr>
        </p:nvSpPr>
        <p:spPr>
          <a:xfrm>
            <a:off x="768896" y="177459"/>
            <a:ext cx="10654208" cy="659254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</p:spTree>
    <p:extLst>
      <p:ext uri="{BB962C8B-B14F-4D97-AF65-F5344CB8AC3E}">
        <p14:creationId xmlns:p14="http://schemas.microsoft.com/office/powerpoint/2010/main" val="382964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boks og 2 bilder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5999989" y="908720"/>
            <a:ext cx="6192011" cy="2786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å legge inn bilde her</a:t>
            </a:r>
          </a:p>
        </p:txBody>
      </p:sp>
      <p:sp>
        <p:nvSpPr>
          <p:cNvPr id="8" name="Rektangel 7"/>
          <p:cNvSpPr/>
          <p:nvPr/>
        </p:nvSpPr>
        <p:spPr>
          <a:xfrm>
            <a:off x="9168341" y="5445225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Plassholder for innhold 2"/>
          <p:cNvSpPr>
            <a:spLocks noGrp="1"/>
          </p:cNvSpPr>
          <p:nvPr>
            <p:ph idx="19" hasCustomPrompt="1"/>
          </p:nvPr>
        </p:nvSpPr>
        <p:spPr>
          <a:xfrm>
            <a:off x="768000" y="1052736"/>
            <a:ext cx="5080351" cy="532859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3" name="Rektangel 22"/>
          <p:cNvSpPr/>
          <p:nvPr/>
        </p:nvSpPr>
        <p:spPr>
          <a:xfrm>
            <a:off x="0" y="-1"/>
            <a:ext cx="12192000" cy="90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4" name="Tittel 1"/>
          <p:cNvSpPr>
            <a:spLocks noGrp="1"/>
          </p:cNvSpPr>
          <p:nvPr>
            <p:ph type="title" hasCustomPrompt="1"/>
          </p:nvPr>
        </p:nvSpPr>
        <p:spPr>
          <a:xfrm>
            <a:off x="768896" y="177459"/>
            <a:ext cx="10654208" cy="659254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4" name="Plassholder for bilde 8"/>
          <p:cNvSpPr>
            <a:spLocks noGrp="1"/>
          </p:cNvSpPr>
          <p:nvPr>
            <p:ph type="pic" sz="quarter" idx="20" hasCustomPrompt="1"/>
          </p:nvPr>
        </p:nvSpPr>
        <p:spPr>
          <a:xfrm>
            <a:off x="5999989" y="3692352"/>
            <a:ext cx="6192011" cy="2786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å legge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832895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ysbilde til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51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rafikk med 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17" y="980729"/>
            <a:ext cx="4011084" cy="792088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766733" y="980742"/>
            <a:ext cx="6815667" cy="4752529"/>
          </a:xfrm>
        </p:spPr>
        <p:txBody>
          <a:bodyPr/>
          <a:lstStyle>
            <a:lvl1pPr marL="342900" indent="14288"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på et av ikonene for å sette inn grafikk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17" y="1844824"/>
            <a:ext cx="4011084" cy="388843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0" y="-1"/>
            <a:ext cx="12192000" cy="9087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36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93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938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3543" y="404664"/>
            <a:ext cx="10773351" cy="2162664"/>
          </a:xfrm>
          <a:noFill/>
        </p:spPr>
        <p:txBody>
          <a:bodyPr anchor="b"/>
          <a:lstStyle>
            <a:lvl1pPr algn="ctr">
              <a:lnSpc>
                <a:spcPct val="100000"/>
              </a:lnSpc>
              <a:defRPr sz="4800" b="0" kern="1400" spc="0" baseline="0">
                <a:solidFill>
                  <a:schemeClr val="accent6">
                    <a:lumMod val="50000"/>
                  </a:schemeClr>
                </a:solidFill>
                <a:effectLst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9" name="Navn"/>
          <p:cNvSpPr>
            <a:spLocks noGrp="1"/>
          </p:cNvSpPr>
          <p:nvPr>
            <p:ph type="body" sz="quarter" idx="14" hasCustomPrompt="1"/>
          </p:nvPr>
        </p:nvSpPr>
        <p:spPr>
          <a:xfrm>
            <a:off x="767095" y="4581128"/>
            <a:ext cx="10657184" cy="1224136"/>
          </a:xfrm>
        </p:spPr>
        <p:txBody>
          <a:bodyPr/>
          <a:lstStyle>
            <a:lvl1pPr marL="0" indent="0" algn="ctr">
              <a:buNone/>
              <a:defRPr lang="nb-NO" sz="20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legge inn navn og kontaktinformasjon</a:t>
            </a:r>
          </a:p>
        </p:txBody>
      </p:sp>
      <p:sp>
        <p:nvSpPr>
          <p:cNvPr id="25" name="Navn"/>
          <p:cNvSpPr>
            <a:spLocks noGrp="1"/>
          </p:cNvSpPr>
          <p:nvPr>
            <p:ph type="body" sz="quarter" idx="15" hasCustomPrompt="1"/>
          </p:nvPr>
        </p:nvSpPr>
        <p:spPr>
          <a:xfrm>
            <a:off x="699247" y="2614791"/>
            <a:ext cx="10757647" cy="1224136"/>
          </a:xfrm>
        </p:spPr>
        <p:txBody>
          <a:bodyPr/>
          <a:lstStyle>
            <a:lvl1pPr marL="0" indent="0" algn="ctr">
              <a:buNone/>
              <a:defRPr lang="nb-NO" sz="2800" b="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nb-NO"/>
              <a:t>Klikk for å legge inn undertittel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129" y="5909610"/>
            <a:ext cx="3232151" cy="800100"/>
          </a:xfrm>
          <a:prstGeom prst="rect">
            <a:avLst/>
          </a:prstGeom>
        </p:spPr>
      </p:pic>
      <p:sp>
        <p:nvSpPr>
          <p:cNvPr id="27" name="Text Box 12"/>
          <p:cNvSpPr txBox="1"/>
          <p:nvPr/>
        </p:nvSpPr>
        <p:spPr>
          <a:xfrm>
            <a:off x="755262" y="6417132"/>
            <a:ext cx="4720395" cy="21544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nb-NO" sz="1400" cap="small" spc="600">
                <a:solidFill>
                  <a:srgbClr val="D32D28"/>
                </a:solidFill>
                <a:ea typeface="Calibri Light"/>
                <a:cs typeface="Calibri Light"/>
              </a:rPr>
              <a:t>ENABLING EFFICIENT HEALTHCARE</a:t>
            </a:r>
            <a:endParaRPr lang="nb-NO" sz="1200" spc="600">
              <a:solidFill>
                <a:prstClr val="black"/>
              </a:solidFill>
              <a:ea typeface="Calibri Ligh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173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rød tittel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3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950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89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1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blå tittel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95050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7150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rød tittel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950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30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grå tittel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95050"/>
            <a:ext cx="12192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560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blåt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79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rød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20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gråt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621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3 bilder på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130432"/>
            <a:ext cx="12192000" cy="1514592"/>
          </a:xfrm>
          <a:solidFill>
            <a:schemeClr val="tx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168000" y="116633"/>
            <a:ext cx="384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4176000" y="116633"/>
            <a:ext cx="384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7" name="Plassholder for bilde 10"/>
          <p:cNvSpPr>
            <a:spLocks noGrp="1"/>
          </p:cNvSpPr>
          <p:nvPr>
            <p:ph type="pic" sz="quarter" idx="15" hasCustomPrompt="1"/>
          </p:nvPr>
        </p:nvSpPr>
        <p:spPr>
          <a:xfrm>
            <a:off x="8184000" y="116633"/>
            <a:ext cx="384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644901"/>
            <a:ext cx="12192000" cy="576263"/>
          </a:xfrm>
          <a:solidFill>
            <a:srgbClr val="55B0CA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>
              <a:buNone/>
              <a:defRPr kumimoji="0" lang="nb-NO" sz="2400" b="0" u="none" strike="noStrike" kern="1200" cap="none" spc="10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ts val="1000"/>
              </a:spcAft>
            </a:pPr>
            <a:r>
              <a:rPr lang="nb-NO"/>
              <a:t>Klikk for å legge inn undertekst</a:t>
            </a:r>
          </a:p>
        </p:txBody>
      </p:sp>
    </p:spTree>
    <p:extLst>
      <p:ext uri="{BB962C8B-B14F-4D97-AF65-F5344CB8AC3E}">
        <p14:creationId xmlns:p14="http://schemas.microsoft.com/office/powerpoint/2010/main" val="40988369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4 bilder på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130432"/>
            <a:ext cx="12192000" cy="1514592"/>
          </a:xfrm>
          <a:solidFill>
            <a:schemeClr val="tx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134400" y="116782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6163200" y="116782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7" name="Plassholder for bilde 10"/>
          <p:cNvSpPr>
            <a:spLocks noGrp="1"/>
          </p:cNvSpPr>
          <p:nvPr>
            <p:ph type="pic" sz="quarter" idx="15" hasCustomPrompt="1"/>
          </p:nvPr>
        </p:nvSpPr>
        <p:spPr>
          <a:xfrm>
            <a:off x="9177600" y="116782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0" name="Plassholder for bilde 10"/>
          <p:cNvSpPr>
            <a:spLocks noGrp="1"/>
          </p:cNvSpPr>
          <p:nvPr>
            <p:ph type="pic" sz="quarter" idx="16" hasCustomPrompt="1"/>
          </p:nvPr>
        </p:nvSpPr>
        <p:spPr>
          <a:xfrm>
            <a:off x="3148800" y="116782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44901"/>
            <a:ext cx="12192000" cy="576263"/>
          </a:xfrm>
          <a:solidFill>
            <a:srgbClr val="55B0CA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>
              <a:buNone/>
              <a:defRPr kumimoji="0" lang="nb-NO" sz="2400" b="0" u="none" strike="noStrike" kern="1200" cap="none" spc="10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ts val="1000"/>
              </a:spcAft>
            </a:pPr>
            <a:r>
              <a:rPr lang="nb-NO"/>
              <a:t>Klikk for å legge inn undertekst</a:t>
            </a:r>
          </a:p>
        </p:txBody>
      </p:sp>
    </p:spTree>
    <p:extLst>
      <p:ext uri="{BB962C8B-B14F-4D97-AF65-F5344CB8AC3E}">
        <p14:creationId xmlns:p14="http://schemas.microsoft.com/office/powerpoint/2010/main" val="2233319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2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8896" y="1219200"/>
            <a:ext cx="5181600" cy="451405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0" y="-1"/>
            <a:ext cx="12192000" cy="908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768896" y="177460"/>
            <a:ext cx="10654208" cy="659253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ssholder for innhold 2"/>
          <p:cNvSpPr>
            <a:spLocks noGrp="1"/>
          </p:cNvSpPr>
          <p:nvPr>
            <p:ph idx="13"/>
          </p:nvPr>
        </p:nvSpPr>
        <p:spPr>
          <a:xfrm>
            <a:off x="6241504" y="1219200"/>
            <a:ext cx="5181600" cy="451405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12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grå tittel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3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95050"/>
            <a:ext cx="12192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110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-1"/>
            <a:ext cx="12192000" cy="908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768896" y="177460"/>
            <a:ext cx="10654208" cy="659253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3" hasCustomPrompt="1"/>
          </p:nvPr>
        </p:nvSpPr>
        <p:spPr>
          <a:xfrm>
            <a:off x="768000" y="1196752"/>
            <a:ext cx="10656000" cy="4353086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nb-NO"/>
              <a:t>Klikk på ikonet for å sette inn bilde her</a:t>
            </a:r>
          </a:p>
        </p:txBody>
      </p:sp>
    </p:spTree>
    <p:extLst>
      <p:ext uri="{BB962C8B-B14F-4D97-AF65-F5344CB8AC3E}">
        <p14:creationId xmlns:p14="http://schemas.microsoft.com/office/powerpoint/2010/main" val="31796884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9168341" y="5445224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96334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56002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boks og 1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5999989" y="906170"/>
            <a:ext cx="6192011" cy="556920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nb-NO"/>
              <a:t>Klikk for å legge inn bilde her</a:t>
            </a:r>
          </a:p>
        </p:txBody>
      </p:sp>
      <p:sp>
        <p:nvSpPr>
          <p:cNvPr id="8" name="Rektangel 7"/>
          <p:cNvSpPr/>
          <p:nvPr/>
        </p:nvSpPr>
        <p:spPr>
          <a:xfrm>
            <a:off x="9168341" y="5445224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Plassholder for innhold 2"/>
          <p:cNvSpPr>
            <a:spLocks noGrp="1"/>
          </p:cNvSpPr>
          <p:nvPr>
            <p:ph idx="19" hasCustomPrompt="1"/>
          </p:nvPr>
        </p:nvSpPr>
        <p:spPr>
          <a:xfrm>
            <a:off x="768000" y="1052736"/>
            <a:ext cx="5080351" cy="532859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3" name="Rektangel 22"/>
          <p:cNvSpPr/>
          <p:nvPr/>
        </p:nvSpPr>
        <p:spPr>
          <a:xfrm>
            <a:off x="0" y="-1"/>
            <a:ext cx="12192000" cy="908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4" name="Tittel 1"/>
          <p:cNvSpPr>
            <a:spLocks noGrp="1"/>
          </p:cNvSpPr>
          <p:nvPr>
            <p:ph type="title" hasCustomPrompt="1"/>
          </p:nvPr>
        </p:nvSpPr>
        <p:spPr>
          <a:xfrm>
            <a:off x="768896" y="177460"/>
            <a:ext cx="10654208" cy="659253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</p:spTree>
    <p:extLst>
      <p:ext uri="{BB962C8B-B14F-4D97-AF65-F5344CB8AC3E}">
        <p14:creationId xmlns:p14="http://schemas.microsoft.com/office/powerpoint/2010/main" val="3301817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boks og 2 bilder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5999989" y="908720"/>
            <a:ext cx="6192011" cy="2786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å legge inn bilde her</a:t>
            </a:r>
          </a:p>
        </p:txBody>
      </p:sp>
      <p:sp>
        <p:nvSpPr>
          <p:cNvPr id="8" name="Rektangel 7"/>
          <p:cNvSpPr/>
          <p:nvPr/>
        </p:nvSpPr>
        <p:spPr>
          <a:xfrm>
            <a:off x="9168341" y="5445224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Plassholder for innhold 2"/>
          <p:cNvSpPr>
            <a:spLocks noGrp="1"/>
          </p:cNvSpPr>
          <p:nvPr>
            <p:ph idx="19" hasCustomPrompt="1"/>
          </p:nvPr>
        </p:nvSpPr>
        <p:spPr>
          <a:xfrm>
            <a:off x="768000" y="1052736"/>
            <a:ext cx="5080351" cy="532859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3" name="Rektangel 22"/>
          <p:cNvSpPr/>
          <p:nvPr/>
        </p:nvSpPr>
        <p:spPr>
          <a:xfrm>
            <a:off x="0" y="-1"/>
            <a:ext cx="12192000" cy="908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4" name="Tittel 1"/>
          <p:cNvSpPr>
            <a:spLocks noGrp="1"/>
          </p:cNvSpPr>
          <p:nvPr>
            <p:ph type="title" hasCustomPrompt="1"/>
          </p:nvPr>
        </p:nvSpPr>
        <p:spPr>
          <a:xfrm>
            <a:off x="768896" y="177460"/>
            <a:ext cx="10654208" cy="659253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4" name="Plassholder for bilde 8"/>
          <p:cNvSpPr>
            <a:spLocks noGrp="1"/>
          </p:cNvSpPr>
          <p:nvPr>
            <p:ph type="pic" sz="quarter" idx="20" hasCustomPrompt="1"/>
          </p:nvPr>
        </p:nvSpPr>
        <p:spPr>
          <a:xfrm>
            <a:off x="5999989" y="3692352"/>
            <a:ext cx="6192011" cy="2786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å legge inn bilde her</a:t>
            </a:r>
          </a:p>
        </p:txBody>
      </p:sp>
    </p:spTree>
    <p:extLst>
      <p:ext uri="{BB962C8B-B14F-4D97-AF65-F5344CB8AC3E}">
        <p14:creationId xmlns:p14="http://schemas.microsoft.com/office/powerpoint/2010/main" val="40660426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ysbilde til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11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rafikk med 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17" y="980728"/>
            <a:ext cx="4011084" cy="792088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766733" y="980728"/>
            <a:ext cx="6815667" cy="4752529"/>
          </a:xfrm>
        </p:spPr>
        <p:txBody>
          <a:bodyPr/>
          <a:lstStyle>
            <a:lvl1pPr marL="342900" indent="14288"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på et av ikonene for å sette inn grafikk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17" y="1844824"/>
            <a:ext cx="4011084" cy="388843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0" y="-1"/>
            <a:ext cx="12192000" cy="908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271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465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5040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3543" y="404664"/>
            <a:ext cx="10773351" cy="2162664"/>
          </a:xfrm>
          <a:noFill/>
        </p:spPr>
        <p:txBody>
          <a:bodyPr anchor="b"/>
          <a:lstStyle>
            <a:lvl1pPr algn="ctr">
              <a:lnSpc>
                <a:spcPct val="100000"/>
              </a:lnSpc>
              <a:defRPr sz="4800" b="0" kern="1400" spc="0" baseline="0">
                <a:solidFill>
                  <a:schemeClr val="accent6">
                    <a:lumMod val="50000"/>
                  </a:schemeClr>
                </a:solidFill>
                <a:effectLst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9" name="Navn"/>
          <p:cNvSpPr>
            <a:spLocks noGrp="1"/>
          </p:cNvSpPr>
          <p:nvPr>
            <p:ph type="body" sz="quarter" idx="14" hasCustomPrompt="1"/>
          </p:nvPr>
        </p:nvSpPr>
        <p:spPr>
          <a:xfrm>
            <a:off x="767095" y="4581128"/>
            <a:ext cx="10657184" cy="1224136"/>
          </a:xfrm>
        </p:spPr>
        <p:txBody>
          <a:bodyPr/>
          <a:lstStyle>
            <a:lvl1pPr marL="0" indent="0" algn="ctr">
              <a:buNone/>
              <a:defRPr lang="nb-NO" sz="20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legge inn navn og kontaktinformasjon</a:t>
            </a:r>
          </a:p>
        </p:txBody>
      </p:sp>
      <p:sp>
        <p:nvSpPr>
          <p:cNvPr id="25" name="Navn"/>
          <p:cNvSpPr>
            <a:spLocks noGrp="1"/>
          </p:cNvSpPr>
          <p:nvPr>
            <p:ph type="body" sz="quarter" idx="15" hasCustomPrompt="1"/>
          </p:nvPr>
        </p:nvSpPr>
        <p:spPr>
          <a:xfrm>
            <a:off x="699247" y="2614791"/>
            <a:ext cx="10757647" cy="1224136"/>
          </a:xfrm>
        </p:spPr>
        <p:txBody>
          <a:bodyPr/>
          <a:lstStyle>
            <a:lvl1pPr marL="0" indent="0" algn="ctr">
              <a:buNone/>
              <a:defRPr lang="nb-NO" sz="2800" b="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nb-NO"/>
              <a:t>Klikk for å legge inn undertittel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129" y="5909610"/>
            <a:ext cx="3232151" cy="800100"/>
          </a:xfrm>
          <a:prstGeom prst="rect">
            <a:avLst/>
          </a:prstGeom>
        </p:spPr>
      </p:pic>
      <p:sp>
        <p:nvSpPr>
          <p:cNvPr id="27" name="Text Box 12"/>
          <p:cNvSpPr txBox="1"/>
          <p:nvPr/>
        </p:nvSpPr>
        <p:spPr>
          <a:xfrm>
            <a:off x="755262" y="6417132"/>
            <a:ext cx="4720395" cy="21544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nb-NO" sz="1400" cap="small" spc="600">
                <a:solidFill>
                  <a:srgbClr val="D32D28"/>
                </a:solidFill>
                <a:ea typeface="Calibri Light"/>
                <a:cs typeface="Calibri Light"/>
              </a:rPr>
              <a:t>ENABLING EFFICIENT HEALTHCARE</a:t>
            </a:r>
            <a:endParaRPr lang="nb-NO" sz="1200" spc="600">
              <a:solidFill>
                <a:prstClr val="black"/>
              </a:solidFill>
              <a:ea typeface="Calibri Ligh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56493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8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blåt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3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2358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blå tittel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65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rød tittel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950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9262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grå tittel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95050"/>
            <a:ext cx="12192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2104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blåt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71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rød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188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gråt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515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3 bilder på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130432"/>
            <a:ext cx="12192000" cy="1514592"/>
          </a:xfrm>
          <a:solidFill>
            <a:schemeClr val="tx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168000" y="116633"/>
            <a:ext cx="384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4176000" y="116633"/>
            <a:ext cx="384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7" name="Plassholder for bilde 10"/>
          <p:cNvSpPr>
            <a:spLocks noGrp="1"/>
          </p:cNvSpPr>
          <p:nvPr>
            <p:ph type="pic" sz="quarter" idx="15" hasCustomPrompt="1"/>
          </p:nvPr>
        </p:nvSpPr>
        <p:spPr>
          <a:xfrm>
            <a:off x="8184000" y="116633"/>
            <a:ext cx="384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644901"/>
            <a:ext cx="12192000" cy="576263"/>
          </a:xfrm>
          <a:solidFill>
            <a:srgbClr val="55B0CA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>
              <a:buNone/>
              <a:defRPr kumimoji="0" lang="nb-NO" sz="2400" b="0" u="none" strike="noStrike" kern="1200" cap="none" spc="10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ts val="1000"/>
              </a:spcAft>
            </a:pPr>
            <a:r>
              <a:rPr lang="nb-NO"/>
              <a:t>Klikk for å legge inn undertekst</a:t>
            </a:r>
          </a:p>
        </p:txBody>
      </p:sp>
    </p:spTree>
    <p:extLst>
      <p:ext uri="{BB962C8B-B14F-4D97-AF65-F5344CB8AC3E}">
        <p14:creationId xmlns:p14="http://schemas.microsoft.com/office/powerpoint/2010/main" val="29234912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4 bilder på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130432"/>
            <a:ext cx="12192000" cy="1514592"/>
          </a:xfrm>
          <a:solidFill>
            <a:schemeClr val="tx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134400" y="116782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6163200" y="116782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7" name="Plassholder for bilde 10"/>
          <p:cNvSpPr>
            <a:spLocks noGrp="1"/>
          </p:cNvSpPr>
          <p:nvPr>
            <p:ph type="pic" sz="quarter" idx="15" hasCustomPrompt="1"/>
          </p:nvPr>
        </p:nvSpPr>
        <p:spPr>
          <a:xfrm>
            <a:off x="9177600" y="116782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0" name="Plassholder for bilde 10"/>
          <p:cNvSpPr>
            <a:spLocks noGrp="1"/>
          </p:cNvSpPr>
          <p:nvPr>
            <p:ph type="pic" sz="quarter" idx="16" hasCustomPrompt="1"/>
          </p:nvPr>
        </p:nvSpPr>
        <p:spPr>
          <a:xfrm>
            <a:off x="3148800" y="116782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44901"/>
            <a:ext cx="12192000" cy="576263"/>
          </a:xfrm>
          <a:solidFill>
            <a:srgbClr val="55B0CA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>
              <a:buNone/>
              <a:defRPr kumimoji="0" lang="nb-NO" sz="2400" b="0" u="none" strike="noStrike" kern="1200" cap="none" spc="10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ts val="1000"/>
              </a:spcAft>
            </a:pPr>
            <a:r>
              <a:rPr lang="nb-NO"/>
              <a:t>Klikk for å legge inn undertekst</a:t>
            </a:r>
          </a:p>
        </p:txBody>
      </p:sp>
    </p:spTree>
    <p:extLst>
      <p:ext uri="{BB962C8B-B14F-4D97-AF65-F5344CB8AC3E}">
        <p14:creationId xmlns:p14="http://schemas.microsoft.com/office/powerpoint/2010/main" val="34018817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2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8896" y="1219200"/>
            <a:ext cx="5181600" cy="451405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0" y="-1"/>
            <a:ext cx="12192000" cy="908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768896" y="177460"/>
            <a:ext cx="10654208" cy="659253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ssholder for innhold 2"/>
          <p:cNvSpPr>
            <a:spLocks noGrp="1"/>
          </p:cNvSpPr>
          <p:nvPr>
            <p:ph idx="13"/>
          </p:nvPr>
        </p:nvSpPr>
        <p:spPr>
          <a:xfrm>
            <a:off x="6241504" y="1219200"/>
            <a:ext cx="5181600" cy="451405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82004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-1"/>
            <a:ext cx="12192000" cy="908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768896" y="177460"/>
            <a:ext cx="10654208" cy="659253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3" hasCustomPrompt="1"/>
          </p:nvPr>
        </p:nvSpPr>
        <p:spPr>
          <a:xfrm>
            <a:off x="768000" y="1196752"/>
            <a:ext cx="10656000" cy="4353086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nb-NO"/>
              <a:t>Klikk på ikonet for å sette inn bilde her</a:t>
            </a:r>
          </a:p>
        </p:txBody>
      </p:sp>
    </p:spTree>
    <p:extLst>
      <p:ext uri="{BB962C8B-B14F-4D97-AF65-F5344CB8AC3E}">
        <p14:creationId xmlns:p14="http://schemas.microsoft.com/office/powerpoint/2010/main" val="58575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rød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3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1700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9168341" y="5445224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96334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8430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boks og 1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5999989" y="906170"/>
            <a:ext cx="6192011" cy="556920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nb-NO"/>
              <a:t>Klikk for å legge inn bilde her</a:t>
            </a:r>
          </a:p>
        </p:txBody>
      </p:sp>
      <p:sp>
        <p:nvSpPr>
          <p:cNvPr id="8" name="Rektangel 7"/>
          <p:cNvSpPr/>
          <p:nvPr/>
        </p:nvSpPr>
        <p:spPr>
          <a:xfrm>
            <a:off x="9168341" y="5445224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Plassholder for innhold 2"/>
          <p:cNvSpPr>
            <a:spLocks noGrp="1"/>
          </p:cNvSpPr>
          <p:nvPr>
            <p:ph idx="19" hasCustomPrompt="1"/>
          </p:nvPr>
        </p:nvSpPr>
        <p:spPr>
          <a:xfrm>
            <a:off x="768000" y="1052736"/>
            <a:ext cx="5080351" cy="532859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3" name="Rektangel 22"/>
          <p:cNvSpPr/>
          <p:nvPr/>
        </p:nvSpPr>
        <p:spPr>
          <a:xfrm>
            <a:off x="0" y="-1"/>
            <a:ext cx="12192000" cy="908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4" name="Tittel 1"/>
          <p:cNvSpPr>
            <a:spLocks noGrp="1"/>
          </p:cNvSpPr>
          <p:nvPr>
            <p:ph type="title" hasCustomPrompt="1"/>
          </p:nvPr>
        </p:nvSpPr>
        <p:spPr>
          <a:xfrm>
            <a:off x="768896" y="177460"/>
            <a:ext cx="10654208" cy="659253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</p:spTree>
    <p:extLst>
      <p:ext uri="{BB962C8B-B14F-4D97-AF65-F5344CB8AC3E}">
        <p14:creationId xmlns:p14="http://schemas.microsoft.com/office/powerpoint/2010/main" val="10431268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boks og 2 bilder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5999989" y="908720"/>
            <a:ext cx="6192011" cy="2786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å legge inn bilde her</a:t>
            </a:r>
          </a:p>
        </p:txBody>
      </p:sp>
      <p:sp>
        <p:nvSpPr>
          <p:cNvPr id="8" name="Rektangel 7"/>
          <p:cNvSpPr/>
          <p:nvPr/>
        </p:nvSpPr>
        <p:spPr>
          <a:xfrm>
            <a:off x="9168341" y="5445224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Plassholder for innhold 2"/>
          <p:cNvSpPr>
            <a:spLocks noGrp="1"/>
          </p:cNvSpPr>
          <p:nvPr>
            <p:ph idx="19" hasCustomPrompt="1"/>
          </p:nvPr>
        </p:nvSpPr>
        <p:spPr>
          <a:xfrm>
            <a:off x="768000" y="1052736"/>
            <a:ext cx="5080351" cy="532859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3" name="Rektangel 22"/>
          <p:cNvSpPr/>
          <p:nvPr/>
        </p:nvSpPr>
        <p:spPr>
          <a:xfrm>
            <a:off x="0" y="-1"/>
            <a:ext cx="12192000" cy="908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4" name="Tittel 1"/>
          <p:cNvSpPr>
            <a:spLocks noGrp="1"/>
          </p:cNvSpPr>
          <p:nvPr>
            <p:ph type="title" hasCustomPrompt="1"/>
          </p:nvPr>
        </p:nvSpPr>
        <p:spPr>
          <a:xfrm>
            <a:off x="768896" y="177460"/>
            <a:ext cx="10654208" cy="659253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4" name="Plassholder for bilde 8"/>
          <p:cNvSpPr>
            <a:spLocks noGrp="1"/>
          </p:cNvSpPr>
          <p:nvPr>
            <p:ph type="pic" sz="quarter" idx="20" hasCustomPrompt="1"/>
          </p:nvPr>
        </p:nvSpPr>
        <p:spPr>
          <a:xfrm>
            <a:off x="5999989" y="3692352"/>
            <a:ext cx="6192011" cy="2786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å legge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0606585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ysbilde til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3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rafikk med 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17" y="980728"/>
            <a:ext cx="4011084" cy="792088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766733" y="980728"/>
            <a:ext cx="6815667" cy="4752529"/>
          </a:xfrm>
        </p:spPr>
        <p:txBody>
          <a:bodyPr/>
          <a:lstStyle>
            <a:lvl1pPr marL="342900" indent="14288"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på et av ikonene for å sette inn grafikk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17" y="1844824"/>
            <a:ext cx="4011084" cy="388843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0" y="-1"/>
            <a:ext cx="12192000" cy="908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313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454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9731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3543" y="404664"/>
            <a:ext cx="10773351" cy="2162664"/>
          </a:xfrm>
          <a:noFill/>
        </p:spPr>
        <p:txBody>
          <a:bodyPr anchor="b"/>
          <a:lstStyle>
            <a:lvl1pPr algn="ctr">
              <a:lnSpc>
                <a:spcPct val="100000"/>
              </a:lnSpc>
              <a:defRPr sz="4800" b="0" kern="1400" spc="0" baseline="0">
                <a:solidFill>
                  <a:schemeClr val="accent6">
                    <a:lumMod val="50000"/>
                  </a:schemeClr>
                </a:solidFill>
                <a:effectLst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9" name="Navn"/>
          <p:cNvSpPr>
            <a:spLocks noGrp="1"/>
          </p:cNvSpPr>
          <p:nvPr>
            <p:ph type="body" sz="quarter" idx="14" hasCustomPrompt="1"/>
          </p:nvPr>
        </p:nvSpPr>
        <p:spPr>
          <a:xfrm>
            <a:off x="767095" y="4581128"/>
            <a:ext cx="10657184" cy="1224136"/>
          </a:xfrm>
        </p:spPr>
        <p:txBody>
          <a:bodyPr/>
          <a:lstStyle>
            <a:lvl1pPr marL="0" indent="0" algn="ctr">
              <a:buNone/>
              <a:defRPr lang="nb-NO" sz="20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legge inn navn og kontaktinformasjon</a:t>
            </a:r>
          </a:p>
        </p:txBody>
      </p:sp>
      <p:sp>
        <p:nvSpPr>
          <p:cNvPr id="25" name="Navn"/>
          <p:cNvSpPr>
            <a:spLocks noGrp="1"/>
          </p:cNvSpPr>
          <p:nvPr>
            <p:ph type="body" sz="quarter" idx="15" hasCustomPrompt="1"/>
          </p:nvPr>
        </p:nvSpPr>
        <p:spPr>
          <a:xfrm>
            <a:off x="699247" y="2614791"/>
            <a:ext cx="10757647" cy="1224136"/>
          </a:xfrm>
        </p:spPr>
        <p:txBody>
          <a:bodyPr/>
          <a:lstStyle>
            <a:lvl1pPr marL="0" indent="0" algn="ctr">
              <a:buNone/>
              <a:defRPr lang="nb-NO" sz="2800" b="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nb-NO"/>
              <a:t>Klikk for å legge inn undertittel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129" y="5909610"/>
            <a:ext cx="3232151" cy="800100"/>
          </a:xfrm>
          <a:prstGeom prst="rect">
            <a:avLst/>
          </a:prstGeom>
        </p:spPr>
      </p:pic>
      <p:sp>
        <p:nvSpPr>
          <p:cNvPr id="27" name="Text Box 12"/>
          <p:cNvSpPr txBox="1"/>
          <p:nvPr/>
        </p:nvSpPr>
        <p:spPr>
          <a:xfrm>
            <a:off x="755262" y="6417132"/>
            <a:ext cx="4720395" cy="21544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nb-NO" sz="1400" cap="small" spc="600">
                <a:solidFill>
                  <a:srgbClr val="D32D28"/>
                </a:solidFill>
                <a:ea typeface="Calibri Light"/>
                <a:cs typeface="Calibri Light"/>
              </a:rPr>
              <a:t>ENABLING EFFICIENT HEALTHCARE</a:t>
            </a:r>
            <a:endParaRPr lang="nb-NO" sz="1200" spc="600">
              <a:solidFill>
                <a:prstClr val="black"/>
              </a:solidFill>
              <a:ea typeface="Calibri Ligh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29448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047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blå tittel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gråt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3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7287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rød tittel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950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4326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grå tittel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95050"/>
            <a:ext cx="12192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521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blåt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397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rød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260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grått overskrift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95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370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3 bilder på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130432"/>
            <a:ext cx="12192000" cy="1514592"/>
          </a:xfrm>
          <a:solidFill>
            <a:schemeClr val="tx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168000" y="116633"/>
            <a:ext cx="384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4176000" y="116633"/>
            <a:ext cx="384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7" name="Plassholder for bilde 10"/>
          <p:cNvSpPr>
            <a:spLocks noGrp="1"/>
          </p:cNvSpPr>
          <p:nvPr>
            <p:ph type="pic" sz="quarter" idx="15" hasCustomPrompt="1"/>
          </p:nvPr>
        </p:nvSpPr>
        <p:spPr>
          <a:xfrm>
            <a:off x="8184000" y="116633"/>
            <a:ext cx="384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644901"/>
            <a:ext cx="12192000" cy="576263"/>
          </a:xfrm>
          <a:solidFill>
            <a:srgbClr val="55B0CA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>
              <a:buNone/>
              <a:defRPr kumimoji="0" lang="nb-NO" sz="2400" b="0" u="none" strike="noStrike" kern="1200" cap="none" spc="10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ts val="1000"/>
              </a:spcAft>
            </a:pPr>
            <a:r>
              <a:rPr lang="nb-NO"/>
              <a:t>Klikk for å legge inn undertekst</a:t>
            </a:r>
          </a:p>
        </p:txBody>
      </p:sp>
    </p:spTree>
    <p:extLst>
      <p:ext uri="{BB962C8B-B14F-4D97-AF65-F5344CB8AC3E}">
        <p14:creationId xmlns:p14="http://schemas.microsoft.com/office/powerpoint/2010/main" val="36341574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4 bilder på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130432"/>
            <a:ext cx="12192000" cy="1514592"/>
          </a:xfrm>
          <a:solidFill>
            <a:schemeClr val="tx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134400" y="116782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6163200" y="116782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7" name="Plassholder for bilde 10"/>
          <p:cNvSpPr>
            <a:spLocks noGrp="1"/>
          </p:cNvSpPr>
          <p:nvPr>
            <p:ph type="pic" sz="quarter" idx="15" hasCustomPrompt="1"/>
          </p:nvPr>
        </p:nvSpPr>
        <p:spPr>
          <a:xfrm>
            <a:off x="9177600" y="116782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0" name="Plassholder for bilde 10"/>
          <p:cNvSpPr>
            <a:spLocks noGrp="1"/>
          </p:cNvSpPr>
          <p:nvPr>
            <p:ph type="pic" sz="quarter" idx="16" hasCustomPrompt="1"/>
          </p:nvPr>
        </p:nvSpPr>
        <p:spPr>
          <a:xfrm>
            <a:off x="3148800" y="116782"/>
            <a:ext cx="288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44901"/>
            <a:ext cx="12192000" cy="576263"/>
          </a:xfrm>
          <a:solidFill>
            <a:srgbClr val="55B0CA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>
              <a:buNone/>
              <a:defRPr kumimoji="0" lang="nb-NO" sz="2400" b="0" u="none" strike="noStrike" kern="1200" cap="none" spc="10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ts val="1000"/>
              </a:spcAft>
            </a:pPr>
            <a:r>
              <a:rPr lang="nb-NO"/>
              <a:t>Klikk for å legge inn undertekst</a:t>
            </a:r>
          </a:p>
        </p:txBody>
      </p:sp>
    </p:spTree>
    <p:extLst>
      <p:ext uri="{BB962C8B-B14F-4D97-AF65-F5344CB8AC3E}">
        <p14:creationId xmlns:p14="http://schemas.microsoft.com/office/powerpoint/2010/main" val="15551216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2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8896" y="1219200"/>
            <a:ext cx="5181600" cy="451405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0" y="-1"/>
            <a:ext cx="12192000" cy="908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768896" y="177460"/>
            <a:ext cx="10654208" cy="659253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ssholder for innhold 2"/>
          <p:cNvSpPr>
            <a:spLocks noGrp="1"/>
          </p:cNvSpPr>
          <p:nvPr>
            <p:ph idx="13"/>
          </p:nvPr>
        </p:nvSpPr>
        <p:spPr>
          <a:xfrm>
            <a:off x="6241504" y="1219200"/>
            <a:ext cx="5181600" cy="451405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90498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-1"/>
            <a:ext cx="12192000" cy="908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768896" y="177460"/>
            <a:ext cx="10654208" cy="659253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3" hasCustomPrompt="1"/>
          </p:nvPr>
        </p:nvSpPr>
        <p:spPr>
          <a:xfrm>
            <a:off x="768000" y="1196752"/>
            <a:ext cx="10656000" cy="4353086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nb-NO"/>
              <a:t>Klikk på ikonet for å sette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0395162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9168341" y="5445224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96334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179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med 3 bilder på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130432"/>
            <a:ext cx="12192000" cy="1514592"/>
          </a:xfrm>
          <a:solidFill>
            <a:schemeClr val="tx2"/>
          </a:solidFill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168000" y="116635"/>
            <a:ext cx="384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6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4176000" y="116635"/>
            <a:ext cx="384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7" name="Plassholder for bilde 10"/>
          <p:cNvSpPr>
            <a:spLocks noGrp="1"/>
          </p:cNvSpPr>
          <p:nvPr>
            <p:ph type="pic" sz="quarter" idx="15" hasCustomPrompt="1"/>
          </p:nvPr>
        </p:nvSpPr>
        <p:spPr>
          <a:xfrm>
            <a:off x="8184000" y="116635"/>
            <a:ext cx="3840000" cy="1728043"/>
          </a:xfrm>
          <a:prstGeom prst="roundRect">
            <a:avLst>
              <a:gd name="adj" fmla="val 10929"/>
            </a:avLst>
          </a:prstGeom>
        </p:spPr>
        <p:txBody>
          <a:bodyPr/>
          <a:lstStyle>
            <a:lvl1pPr algn="ctr">
              <a:buNone/>
              <a:defRPr sz="1600" baseline="0"/>
            </a:lvl1pPr>
          </a:lstStyle>
          <a:p>
            <a:r>
              <a:rPr lang="nb-NO"/>
              <a:t>Klikk for å sette inn bilde her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644916"/>
            <a:ext cx="12192000" cy="576263"/>
          </a:xfrm>
          <a:solidFill>
            <a:srgbClr val="55B0CA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>
              <a:buNone/>
              <a:defRPr kumimoji="0" lang="nb-NO" sz="2400" b="0" u="none" strike="noStrike" kern="1200" cap="none" spc="10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ts val="1000"/>
              </a:spcAft>
            </a:pPr>
            <a:r>
              <a:rPr lang="nb-NO"/>
              <a:t>Klikk for å legge inn undertekst</a:t>
            </a:r>
          </a:p>
        </p:txBody>
      </p:sp>
    </p:spTree>
    <p:extLst>
      <p:ext uri="{BB962C8B-B14F-4D97-AF65-F5344CB8AC3E}">
        <p14:creationId xmlns:p14="http://schemas.microsoft.com/office/powerpoint/2010/main" val="1644498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boks og 1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5999989" y="906170"/>
            <a:ext cx="6192011" cy="556920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nb-NO"/>
              <a:t>Klikk for å legge inn bilde her</a:t>
            </a:r>
          </a:p>
        </p:txBody>
      </p:sp>
      <p:sp>
        <p:nvSpPr>
          <p:cNvPr id="8" name="Rektangel 7"/>
          <p:cNvSpPr/>
          <p:nvPr/>
        </p:nvSpPr>
        <p:spPr>
          <a:xfrm>
            <a:off x="9168341" y="5445224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Plassholder for innhold 2"/>
          <p:cNvSpPr>
            <a:spLocks noGrp="1"/>
          </p:cNvSpPr>
          <p:nvPr>
            <p:ph idx="19" hasCustomPrompt="1"/>
          </p:nvPr>
        </p:nvSpPr>
        <p:spPr>
          <a:xfrm>
            <a:off x="768000" y="1052736"/>
            <a:ext cx="5080351" cy="532859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3" name="Rektangel 22"/>
          <p:cNvSpPr/>
          <p:nvPr/>
        </p:nvSpPr>
        <p:spPr>
          <a:xfrm>
            <a:off x="0" y="-1"/>
            <a:ext cx="12192000" cy="908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4" name="Tittel 1"/>
          <p:cNvSpPr>
            <a:spLocks noGrp="1"/>
          </p:cNvSpPr>
          <p:nvPr>
            <p:ph type="title" hasCustomPrompt="1"/>
          </p:nvPr>
        </p:nvSpPr>
        <p:spPr>
          <a:xfrm>
            <a:off x="768896" y="177460"/>
            <a:ext cx="10654208" cy="659253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</p:spTree>
    <p:extLst>
      <p:ext uri="{BB962C8B-B14F-4D97-AF65-F5344CB8AC3E}">
        <p14:creationId xmlns:p14="http://schemas.microsoft.com/office/powerpoint/2010/main" val="40959915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boks og 2 bilder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5999989" y="908720"/>
            <a:ext cx="6192011" cy="2786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å legge inn bilde her</a:t>
            </a:r>
          </a:p>
        </p:txBody>
      </p:sp>
      <p:sp>
        <p:nvSpPr>
          <p:cNvPr id="8" name="Rektangel 7"/>
          <p:cNvSpPr/>
          <p:nvPr/>
        </p:nvSpPr>
        <p:spPr>
          <a:xfrm>
            <a:off x="9168341" y="5445224"/>
            <a:ext cx="259228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Plassholder for innhold 2"/>
          <p:cNvSpPr>
            <a:spLocks noGrp="1"/>
          </p:cNvSpPr>
          <p:nvPr>
            <p:ph idx="19" hasCustomPrompt="1"/>
          </p:nvPr>
        </p:nvSpPr>
        <p:spPr>
          <a:xfrm>
            <a:off x="768000" y="1052736"/>
            <a:ext cx="5080351" cy="532859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3" name="Rektangel 22"/>
          <p:cNvSpPr/>
          <p:nvPr/>
        </p:nvSpPr>
        <p:spPr>
          <a:xfrm>
            <a:off x="0" y="-1"/>
            <a:ext cx="12192000" cy="908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24" name="Tittel 1"/>
          <p:cNvSpPr>
            <a:spLocks noGrp="1"/>
          </p:cNvSpPr>
          <p:nvPr>
            <p:ph type="title" hasCustomPrompt="1"/>
          </p:nvPr>
        </p:nvSpPr>
        <p:spPr>
          <a:xfrm>
            <a:off x="768896" y="177460"/>
            <a:ext cx="10654208" cy="659253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4" name="Plassholder for bilde 8"/>
          <p:cNvSpPr>
            <a:spLocks noGrp="1"/>
          </p:cNvSpPr>
          <p:nvPr>
            <p:ph type="pic" sz="quarter" idx="20" hasCustomPrompt="1"/>
          </p:nvPr>
        </p:nvSpPr>
        <p:spPr>
          <a:xfrm>
            <a:off x="5999989" y="3692352"/>
            <a:ext cx="6192011" cy="2786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å legge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5749830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ysbilde til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209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rafikk med 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09617" y="980728"/>
            <a:ext cx="4011084" cy="792088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766733" y="980728"/>
            <a:ext cx="6815667" cy="4752529"/>
          </a:xfrm>
        </p:spPr>
        <p:txBody>
          <a:bodyPr/>
          <a:lstStyle>
            <a:lvl1pPr marL="342900" indent="14288"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på et av ikonene for å sette inn grafikk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17" y="1844824"/>
            <a:ext cx="4011084" cy="388843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0" y="-1"/>
            <a:ext cx="12192000" cy="908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nb-NO" sz="52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579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533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3543" y="404664"/>
            <a:ext cx="10773351" cy="2162664"/>
          </a:xfrm>
          <a:noFill/>
        </p:spPr>
        <p:txBody>
          <a:bodyPr anchor="b"/>
          <a:lstStyle>
            <a:lvl1pPr algn="ctr">
              <a:lnSpc>
                <a:spcPct val="100000"/>
              </a:lnSpc>
              <a:defRPr sz="4800" b="0" kern="1400" spc="0" baseline="0">
                <a:solidFill>
                  <a:schemeClr val="accent6">
                    <a:lumMod val="50000"/>
                  </a:schemeClr>
                </a:solidFill>
                <a:effectLst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9" name="Navn"/>
          <p:cNvSpPr>
            <a:spLocks noGrp="1"/>
          </p:cNvSpPr>
          <p:nvPr>
            <p:ph type="body" sz="quarter" idx="14" hasCustomPrompt="1"/>
          </p:nvPr>
        </p:nvSpPr>
        <p:spPr>
          <a:xfrm>
            <a:off x="767095" y="4581128"/>
            <a:ext cx="10657184" cy="1224136"/>
          </a:xfrm>
        </p:spPr>
        <p:txBody>
          <a:bodyPr/>
          <a:lstStyle>
            <a:lvl1pPr marL="0" indent="0" algn="ctr">
              <a:buNone/>
              <a:defRPr lang="nb-NO" sz="20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legge inn navn og kontaktinformasjon</a:t>
            </a:r>
          </a:p>
        </p:txBody>
      </p:sp>
      <p:sp>
        <p:nvSpPr>
          <p:cNvPr id="25" name="Navn"/>
          <p:cNvSpPr>
            <a:spLocks noGrp="1"/>
          </p:cNvSpPr>
          <p:nvPr>
            <p:ph type="body" sz="quarter" idx="15" hasCustomPrompt="1"/>
          </p:nvPr>
        </p:nvSpPr>
        <p:spPr>
          <a:xfrm>
            <a:off x="699247" y="2614791"/>
            <a:ext cx="10757647" cy="1224136"/>
          </a:xfrm>
        </p:spPr>
        <p:txBody>
          <a:bodyPr/>
          <a:lstStyle>
            <a:lvl1pPr marL="0" indent="0" algn="ctr">
              <a:buNone/>
              <a:defRPr lang="nb-NO" sz="2800" b="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nb-NO"/>
              <a:t>Klikk for å legge inn undertittel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129" y="5909610"/>
            <a:ext cx="3232151" cy="800100"/>
          </a:xfrm>
          <a:prstGeom prst="rect">
            <a:avLst/>
          </a:prstGeom>
        </p:spPr>
      </p:pic>
      <p:sp>
        <p:nvSpPr>
          <p:cNvPr id="27" name="Text Box 12"/>
          <p:cNvSpPr txBox="1"/>
          <p:nvPr/>
        </p:nvSpPr>
        <p:spPr>
          <a:xfrm>
            <a:off x="755262" y="6417132"/>
            <a:ext cx="4720395" cy="21544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nb-NO" sz="1400" cap="small" spc="600">
                <a:solidFill>
                  <a:srgbClr val="D32D28"/>
                </a:solidFill>
                <a:ea typeface="Calibri Light"/>
                <a:cs typeface="Calibri Light"/>
              </a:rPr>
              <a:t>ENABLING EFFICIENT HEALTHCARE</a:t>
            </a:r>
            <a:endParaRPr lang="nb-NO" sz="1200" spc="600">
              <a:solidFill>
                <a:prstClr val="black"/>
              </a:solidFill>
              <a:ea typeface="Calibri Ligh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76984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973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blå tittel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95050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9291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rød tittel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9505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5980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- grå tittel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911424" y="1700808"/>
            <a:ext cx="10273141" cy="453650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nb-NO"/>
              <a:t>Klikk for å legge inn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911424" y="177460"/>
            <a:ext cx="10273141" cy="1163309"/>
          </a:xfrm>
        </p:spPr>
        <p:txBody>
          <a:bodyPr anchor="ctr"/>
          <a:lstStyle>
            <a:lvl1pPr algn="l">
              <a:defRPr sz="4000" b="0">
                <a:solidFill>
                  <a:schemeClr val="accent2">
                    <a:lumMod val="75000"/>
                  </a:schemeClr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nb-NO"/>
              <a:t>Klikk for å legge inn tittel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95050"/>
            <a:ext cx="12192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05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gif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1.gif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image" Target="../media/image1.gif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1.gif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image" Target="../media/image1.gif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6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115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image" Target="../media/image1.gif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60649"/>
            <a:ext cx="10363200" cy="93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12776"/>
            <a:ext cx="103632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03" y="6339101"/>
            <a:ext cx="1871484" cy="460252"/>
          </a:xfrm>
          <a:prstGeom prst="rect">
            <a:avLst/>
          </a:prstGeom>
        </p:spPr>
      </p:pic>
      <p:sp>
        <p:nvSpPr>
          <p:cNvPr id="12" name="Text Box 12"/>
          <p:cNvSpPr txBox="1"/>
          <p:nvPr/>
        </p:nvSpPr>
        <p:spPr>
          <a:xfrm>
            <a:off x="911430" y="6484367"/>
            <a:ext cx="4358629" cy="1846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nb-NO" sz="1200" cap="small" spc="600" baseline="0">
                <a:solidFill>
                  <a:srgbClr val="D32D28"/>
                </a:solidFill>
                <a:effectLst/>
                <a:ea typeface="Calibri Light"/>
                <a:cs typeface="Calibri Light"/>
              </a:rPr>
              <a:t>ENABLING EFFICIENT HEALTHCARE</a:t>
            </a:r>
            <a:endParaRPr lang="nb-NO" sz="1100" spc="600" baseline="0">
              <a:effectLst/>
              <a:ea typeface="Calibri Ligh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292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 b="0">
          <a:solidFill>
            <a:schemeClr val="accent2">
              <a:lumMod val="75000"/>
            </a:schemeClr>
          </a:solidFill>
          <a:latin typeface="+mj-lt"/>
          <a:ea typeface="+mj-ea"/>
          <a:cs typeface="Calibri" pitchFamily="34" charset="0"/>
        </a:defRPr>
      </a:lvl1pPr>
      <a:lvl2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2pPr>
      <a:lvl3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3pPr>
      <a:lvl4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4pPr>
      <a:lvl5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5pPr>
      <a:lvl6pPr marL="4572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6pPr>
      <a:lvl7pPr marL="9144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7pPr>
      <a:lvl8pPr marL="13716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8pPr>
      <a:lvl9pPr marL="18288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lumMod val="50000"/>
            </a:schemeClr>
          </a:solidFill>
          <a:latin typeface="+mn-lt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60649"/>
            <a:ext cx="10363200" cy="93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12776"/>
            <a:ext cx="103632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03" y="6339101"/>
            <a:ext cx="1871484" cy="460252"/>
          </a:xfrm>
          <a:prstGeom prst="rect">
            <a:avLst/>
          </a:prstGeom>
        </p:spPr>
      </p:pic>
      <p:sp>
        <p:nvSpPr>
          <p:cNvPr id="12" name="Text Box 12"/>
          <p:cNvSpPr txBox="1"/>
          <p:nvPr/>
        </p:nvSpPr>
        <p:spPr>
          <a:xfrm>
            <a:off x="911430" y="6484367"/>
            <a:ext cx="4358629" cy="1846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nb-NO" sz="1200" cap="small" spc="600">
                <a:solidFill>
                  <a:srgbClr val="D32D28"/>
                </a:solidFill>
                <a:ea typeface="Calibri Light"/>
                <a:cs typeface="Calibri Light"/>
              </a:rPr>
              <a:t>ENABLING EFFICIENT HEALTHCARE</a:t>
            </a:r>
            <a:endParaRPr lang="nb-NO" sz="1100" spc="600">
              <a:solidFill>
                <a:prstClr val="black"/>
              </a:solidFill>
              <a:ea typeface="Calibri Ligh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51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774" r:id="rId19"/>
  </p:sldLayoutIdLst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 b="0">
          <a:solidFill>
            <a:schemeClr val="accent2">
              <a:lumMod val="75000"/>
            </a:schemeClr>
          </a:solidFill>
          <a:latin typeface="+mj-lt"/>
          <a:ea typeface="+mj-ea"/>
          <a:cs typeface="Calibri" pitchFamily="34" charset="0"/>
        </a:defRPr>
      </a:lvl1pPr>
      <a:lvl2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2pPr>
      <a:lvl3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3pPr>
      <a:lvl4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4pPr>
      <a:lvl5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5pPr>
      <a:lvl6pPr marL="4572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6pPr>
      <a:lvl7pPr marL="9144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7pPr>
      <a:lvl8pPr marL="13716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8pPr>
      <a:lvl9pPr marL="18288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lumMod val="50000"/>
            </a:schemeClr>
          </a:solidFill>
          <a:latin typeface="+mn-lt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60648"/>
            <a:ext cx="10363200" cy="93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12776"/>
            <a:ext cx="103632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79" y="6339099"/>
            <a:ext cx="1871484" cy="460251"/>
          </a:xfrm>
          <a:prstGeom prst="rect">
            <a:avLst/>
          </a:prstGeom>
        </p:spPr>
      </p:pic>
      <p:sp>
        <p:nvSpPr>
          <p:cNvPr id="12" name="Text Box 12"/>
          <p:cNvSpPr txBox="1"/>
          <p:nvPr/>
        </p:nvSpPr>
        <p:spPr>
          <a:xfrm>
            <a:off x="911425" y="6484367"/>
            <a:ext cx="4358629" cy="1846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nb-NO" sz="1200" cap="small" spc="600">
                <a:solidFill>
                  <a:srgbClr val="D32D28"/>
                </a:solidFill>
                <a:ea typeface="Calibri Light"/>
                <a:cs typeface="Calibri Light"/>
              </a:rPr>
              <a:t>ENABLING EFFICIENT HEALTHCARE</a:t>
            </a:r>
            <a:endParaRPr lang="nb-NO" sz="1100" spc="600">
              <a:solidFill>
                <a:prstClr val="black"/>
              </a:solidFill>
              <a:ea typeface="Calibri Ligh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207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75" r:id="rId19"/>
  </p:sldLayoutIdLst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 b="0">
          <a:solidFill>
            <a:schemeClr val="accent2">
              <a:lumMod val="75000"/>
            </a:schemeClr>
          </a:solidFill>
          <a:latin typeface="+mj-lt"/>
          <a:ea typeface="+mj-ea"/>
          <a:cs typeface="Calibri" pitchFamily="34" charset="0"/>
        </a:defRPr>
      </a:lvl1pPr>
      <a:lvl2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2pPr>
      <a:lvl3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3pPr>
      <a:lvl4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4pPr>
      <a:lvl5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5pPr>
      <a:lvl6pPr marL="4572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6pPr>
      <a:lvl7pPr marL="9144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7pPr>
      <a:lvl8pPr marL="13716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8pPr>
      <a:lvl9pPr marL="18288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lumMod val="50000"/>
            </a:schemeClr>
          </a:solidFill>
          <a:latin typeface="+mn-lt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60648"/>
            <a:ext cx="10363200" cy="93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12776"/>
            <a:ext cx="103632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79" y="6339099"/>
            <a:ext cx="1871484" cy="460251"/>
          </a:xfrm>
          <a:prstGeom prst="rect">
            <a:avLst/>
          </a:prstGeom>
        </p:spPr>
      </p:pic>
      <p:sp>
        <p:nvSpPr>
          <p:cNvPr id="12" name="Text Box 12"/>
          <p:cNvSpPr txBox="1"/>
          <p:nvPr/>
        </p:nvSpPr>
        <p:spPr>
          <a:xfrm>
            <a:off x="911425" y="6484367"/>
            <a:ext cx="4358629" cy="1846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nb-NO" sz="1200" cap="small" spc="600">
                <a:solidFill>
                  <a:srgbClr val="D32D28"/>
                </a:solidFill>
                <a:ea typeface="Calibri Light"/>
                <a:cs typeface="Calibri Light"/>
              </a:rPr>
              <a:t>ENABLING EFFICIENT HEALTHCARE</a:t>
            </a:r>
            <a:endParaRPr lang="nb-NO" sz="1100" spc="600">
              <a:solidFill>
                <a:prstClr val="black"/>
              </a:solidFill>
              <a:ea typeface="Calibri Ligh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243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76" r:id="rId19"/>
  </p:sldLayoutIdLst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 b="0">
          <a:solidFill>
            <a:schemeClr val="accent2">
              <a:lumMod val="75000"/>
            </a:schemeClr>
          </a:solidFill>
          <a:latin typeface="+mj-lt"/>
          <a:ea typeface="+mj-ea"/>
          <a:cs typeface="Calibri" pitchFamily="34" charset="0"/>
        </a:defRPr>
      </a:lvl1pPr>
      <a:lvl2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2pPr>
      <a:lvl3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3pPr>
      <a:lvl4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4pPr>
      <a:lvl5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5pPr>
      <a:lvl6pPr marL="4572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6pPr>
      <a:lvl7pPr marL="9144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7pPr>
      <a:lvl8pPr marL="13716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8pPr>
      <a:lvl9pPr marL="18288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lumMod val="50000"/>
            </a:schemeClr>
          </a:solidFill>
          <a:latin typeface="+mn-lt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60648"/>
            <a:ext cx="10363200" cy="93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12776"/>
            <a:ext cx="103632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79" y="6339099"/>
            <a:ext cx="1871484" cy="460251"/>
          </a:xfrm>
          <a:prstGeom prst="rect">
            <a:avLst/>
          </a:prstGeom>
        </p:spPr>
      </p:pic>
      <p:sp>
        <p:nvSpPr>
          <p:cNvPr id="12" name="Text Box 12"/>
          <p:cNvSpPr txBox="1"/>
          <p:nvPr/>
        </p:nvSpPr>
        <p:spPr>
          <a:xfrm>
            <a:off x="911425" y="6484367"/>
            <a:ext cx="4358629" cy="1846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nb-NO" sz="1200" cap="small" spc="600">
                <a:solidFill>
                  <a:srgbClr val="D32D28"/>
                </a:solidFill>
                <a:ea typeface="Calibri Light"/>
                <a:cs typeface="Calibri Light"/>
              </a:rPr>
              <a:t>ENABLING EFFICIENT HEALTHCARE</a:t>
            </a:r>
            <a:endParaRPr lang="nb-NO" sz="1100" spc="600">
              <a:solidFill>
                <a:prstClr val="black"/>
              </a:solidFill>
              <a:ea typeface="Calibri Ligh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547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</p:sldLayoutIdLst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 b="0">
          <a:solidFill>
            <a:schemeClr val="accent2">
              <a:lumMod val="75000"/>
            </a:schemeClr>
          </a:solidFill>
          <a:latin typeface="+mj-lt"/>
          <a:ea typeface="+mj-ea"/>
          <a:cs typeface="Calibri" pitchFamily="34" charset="0"/>
        </a:defRPr>
      </a:lvl1pPr>
      <a:lvl2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2pPr>
      <a:lvl3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3pPr>
      <a:lvl4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4pPr>
      <a:lvl5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5pPr>
      <a:lvl6pPr marL="4572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6pPr>
      <a:lvl7pPr marL="9144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7pPr>
      <a:lvl8pPr marL="13716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8pPr>
      <a:lvl9pPr marL="18288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lumMod val="50000"/>
            </a:schemeClr>
          </a:solidFill>
          <a:latin typeface="+mn-lt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60648"/>
            <a:ext cx="10363200" cy="93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12776"/>
            <a:ext cx="103632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79" y="6339099"/>
            <a:ext cx="1871484" cy="460251"/>
          </a:xfrm>
          <a:prstGeom prst="rect">
            <a:avLst/>
          </a:prstGeom>
        </p:spPr>
      </p:pic>
      <p:sp>
        <p:nvSpPr>
          <p:cNvPr id="12" name="Text Box 12"/>
          <p:cNvSpPr txBox="1"/>
          <p:nvPr/>
        </p:nvSpPr>
        <p:spPr>
          <a:xfrm>
            <a:off x="911425" y="6484367"/>
            <a:ext cx="4358629" cy="1846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nb-NO" sz="1200" cap="small" spc="600">
                <a:solidFill>
                  <a:srgbClr val="D32D28"/>
                </a:solidFill>
                <a:ea typeface="Calibri Light"/>
                <a:cs typeface="Calibri Light"/>
              </a:rPr>
              <a:t>ENABLING EFFICIENT HEALTHCARE</a:t>
            </a:r>
            <a:endParaRPr lang="nb-NO" sz="1100" spc="600">
              <a:solidFill>
                <a:prstClr val="black"/>
              </a:solidFill>
              <a:ea typeface="Calibri Ligh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888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 b="0">
          <a:solidFill>
            <a:schemeClr val="accent2">
              <a:lumMod val="75000"/>
            </a:schemeClr>
          </a:solidFill>
          <a:latin typeface="+mj-lt"/>
          <a:ea typeface="+mj-ea"/>
          <a:cs typeface="Calibri" pitchFamily="34" charset="0"/>
        </a:defRPr>
      </a:lvl1pPr>
      <a:lvl2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2pPr>
      <a:lvl3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3pPr>
      <a:lvl4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4pPr>
      <a:lvl5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5pPr>
      <a:lvl6pPr marL="4572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6pPr>
      <a:lvl7pPr marL="9144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7pPr>
      <a:lvl8pPr marL="13716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8pPr>
      <a:lvl9pPr marL="18288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lumMod val="50000"/>
            </a:schemeClr>
          </a:solidFill>
          <a:latin typeface="+mn-lt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60648"/>
            <a:ext cx="10363200" cy="93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12776"/>
            <a:ext cx="103632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AE6D690-E2BD-4B50-8A07-F2F1BACF6800}" type="datetimeFigureOut">
              <a:rPr lang="nb-NO" smtClean="0"/>
              <a:t>06.03.2020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19DBFA7-B32E-4B1F-B806-46F19F191596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Picture 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494785"/>
            <a:ext cx="720080" cy="23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3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400" b="0">
          <a:solidFill>
            <a:schemeClr val="accent2">
              <a:lumMod val="75000"/>
            </a:schemeClr>
          </a:solidFill>
          <a:latin typeface="+mj-lt"/>
          <a:ea typeface="+mj-ea"/>
          <a:cs typeface="Calibri" pitchFamily="34" charset="0"/>
        </a:defRPr>
      </a:lvl1pPr>
      <a:lvl2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2pPr>
      <a:lvl3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3pPr>
      <a:lvl4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4pPr>
      <a:lvl5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5pPr>
      <a:lvl6pPr marL="4572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6pPr>
      <a:lvl7pPr marL="9144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7pPr>
      <a:lvl8pPr marL="13716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8pPr>
      <a:lvl9pPr marL="18288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1">
              <a:lumMod val="50000"/>
            </a:schemeClr>
          </a:solidFill>
          <a:latin typeface="+mn-lt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1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60648"/>
            <a:ext cx="10363200" cy="93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12776"/>
            <a:ext cx="103632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43339" y="6525344"/>
            <a:ext cx="1728192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967541" y="6525344"/>
            <a:ext cx="345638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519936" y="6525344"/>
            <a:ext cx="576064" cy="288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E5EEFBA-F8FA-4FB8-B531-7A061642F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Box 12"/>
          <p:cNvSpPr txBox="1"/>
          <p:nvPr/>
        </p:nvSpPr>
        <p:spPr>
          <a:xfrm>
            <a:off x="911425" y="6484367"/>
            <a:ext cx="4358629" cy="1846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nb-NO" sz="1200" cap="small" spc="600" baseline="0">
                <a:solidFill>
                  <a:srgbClr val="D32D28"/>
                </a:solidFill>
                <a:effectLst/>
                <a:ea typeface="Calibri Light"/>
                <a:cs typeface="Calibri Light"/>
              </a:rPr>
              <a:t>ENABLING EFFICIENT HEALTHCARE</a:t>
            </a:r>
            <a:endParaRPr lang="nb-NO" sz="1100" spc="600" baseline="0">
              <a:effectLst/>
              <a:ea typeface="Calibri Light"/>
              <a:cs typeface="Times New Roman"/>
            </a:endParaRPr>
          </a:p>
        </p:txBody>
      </p:sp>
      <p:pic>
        <p:nvPicPr>
          <p:cNvPr id="11" name="Picture 9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179" y="6346574"/>
            <a:ext cx="1403613" cy="46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9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</p:sldLayoutIdLst>
  <p:txStyles>
    <p:titleStyle>
      <a:lvl1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600" b="0">
          <a:solidFill>
            <a:schemeClr val="accent2">
              <a:lumMod val="75000"/>
            </a:schemeClr>
          </a:solidFill>
          <a:latin typeface="+mj-lt"/>
          <a:ea typeface="+mj-ea"/>
          <a:cs typeface="Calibri" pitchFamily="34" charset="0"/>
        </a:defRPr>
      </a:lvl1pPr>
      <a:lvl2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2pPr>
      <a:lvl3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3pPr>
      <a:lvl4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4pPr>
      <a:lvl5pPr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2800" b="1">
          <a:solidFill>
            <a:srgbClr val="D3130A"/>
          </a:solidFill>
          <a:latin typeface="URWGroteskTWid" pitchFamily="2" charset="0"/>
        </a:defRPr>
      </a:lvl5pPr>
      <a:lvl6pPr marL="4572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6pPr>
      <a:lvl7pPr marL="9144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7pPr>
      <a:lvl8pPr marL="13716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8pPr>
      <a:lvl9pPr marL="182880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 b="1">
          <a:solidFill>
            <a:srgbClr val="D3130A"/>
          </a:solidFill>
          <a:latin typeface="URWGroteskTWi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>
              <a:lumMod val="50000"/>
            </a:schemeClr>
          </a:solidFill>
          <a:latin typeface="+mn-lt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>
              <a:lumMod val="50000"/>
            </a:schemeClr>
          </a:solidFill>
          <a:latin typeface="+mn-lt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cs typeface="Calibri"/>
              </a:rPr>
              <a:t>On </a:t>
            </a:r>
            <a:r>
              <a:rPr lang="nb-NO" dirty="0" err="1">
                <a:cs typeface="Calibri"/>
              </a:rPr>
              <a:t>track</a:t>
            </a:r>
            <a:r>
              <a:rPr lang="nb-NO" dirty="0">
                <a:cs typeface="Calibri"/>
              </a:rPr>
              <a:t> </a:t>
            </a:r>
            <a:r>
              <a:rPr lang="nb-NO" dirty="0" err="1">
                <a:cs typeface="Calibri"/>
              </a:rPr>
              <a:t>of</a:t>
            </a:r>
            <a:r>
              <a:rPr lang="nb-NO" dirty="0">
                <a:cs typeface="Calibri"/>
              </a:rPr>
              <a:t> COVID-19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cs typeface="Calibri"/>
              </a:rPr>
              <a:t>An </a:t>
            </a:r>
            <a:r>
              <a:rPr lang="nb-NO" dirty="0" err="1">
                <a:cs typeface="Calibri"/>
              </a:rPr>
              <a:t>openEHR</a:t>
            </a:r>
            <a:r>
              <a:rPr lang="nb-NO" dirty="0">
                <a:cs typeface="Calibri"/>
              </a:rPr>
              <a:t> </a:t>
            </a:r>
            <a:r>
              <a:rPr lang="nb-NO" dirty="0" err="1">
                <a:cs typeface="Calibri"/>
              </a:rPr>
              <a:t>based</a:t>
            </a:r>
            <a:r>
              <a:rPr lang="nb-NO" dirty="0">
                <a:cs typeface="Calibri"/>
              </a:rPr>
              <a:t> </a:t>
            </a:r>
            <a:r>
              <a:rPr lang="nb-NO" dirty="0" err="1">
                <a:cs typeface="Calibri"/>
              </a:rPr>
              <a:t>application</a:t>
            </a:r>
            <a:r>
              <a:rPr lang="nb-NO" dirty="0">
                <a:cs typeface="Calibri"/>
              </a:rPr>
              <a:t> to </a:t>
            </a:r>
            <a:r>
              <a:rPr lang="nb-NO" dirty="0" err="1">
                <a:cs typeface="Calibri"/>
              </a:rPr>
              <a:t>follow</a:t>
            </a:r>
            <a:r>
              <a:rPr lang="nb-NO" dirty="0">
                <a:cs typeface="Calibri"/>
              </a:rPr>
              <a:t> up </a:t>
            </a:r>
            <a:r>
              <a:rPr lang="nb-NO" dirty="0" err="1">
                <a:cs typeface="Calibri"/>
              </a:rPr>
              <a:t>patients</a:t>
            </a:r>
            <a:r>
              <a:rPr lang="nb-NO" dirty="0">
                <a:cs typeface="Calibri"/>
              </a:rPr>
              <a:t> </a:t>
            </a:r>
            <a:r>
              <a:rPr lang="nb-NO" dirty="0" err="1">
                <a:cs typeface="Calibri"/>
              </a:rPr>
              <a:t>regarding</a:t>
            </a:r>
            <a:r>
              <a:rPr lang="nb-NO" dirty="0">
                <a:cs typeface="Calibri"/>
              </a:rPr>
              <a:t> COVID-19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211E924-2F68-44B6-ACFA-F5B240FA2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780" b="198"/>
          <a:stretch/>
        </p:blipFill>
        <p:spPr>
          <a:xfrm>
            <a:off x="3625546" y="687225"/>
            <a:ext cx="7855768" cy="5027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A26AFC-4340-4BD8-BC81-1710CB0FDE93}"/>
              </a:ext>
            </a:extLst>
          </p:cNvPr>
          <p:cNvSpPr txBox="1"/>
          <p:nvPr/>
        </p:nvSpPr>
        <p:spPr>
          <a:xfrm>
            <a:off x="143295" y="365591"/>
            <a:ext cx="2985247" cy="60016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+mj-lt"/>
                <a:cs typeface="Times New Roman"/>
              </a:rPr>
              <a:t>Overview </a:t>
            </a:r>
            <a:endParaRPr lang="en-US" dirty="0">
              <a:solidFill>
                <a:srgbClr val="FFFFFF"/>
              </a:solidFill>
              <a:latin typeface="+mj-lt"/>
              <a:cs typeface="Times New Roman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+mj-lt"/>
                <a:cs typeface="Times New Roman"/>
              </a:rPr>
              <a:t>Patientlist for a ward. 3 </a:t>
            </a:r>
            <a:r>
              <a:rPr lang="en-US" dirty="0">
                <a:solidFill>
                  <a:srgbClr val="FFFFFF"/>
                </a:solidFill>
                <a:latin typeface="+mj-lt"/>
                <a:cs typeface="Times New Roman"/>
              </a:rPr>
              <a:t>columns </a:t>
            </a:r>
            <a:r>
              <a:rPr lang="en-US" dirty="0" smtClean="0">
                <a:solidFill>
                  <a:srgbClr val="FFFFFF"/>
                </a:solidFill>
                <a:latin typeface="+mj-lt"/>
                <a:cs typeface="Times New Roman"/>
              </a:rPr>
              <a:t>with values from the trackin</a:t>
            </a:r>
            <a:r>
              <a:rPr lang="en-US" dirty="0" smtClean="0">
                <a:solidFill>
                  <a:srgbClr val="FFFFFF"/>
                </a:solidFill>
                <a:latin typeface="+mj-lt"/>
                <a:cs typeface="Times New Roman"/>
              </a:rPr>
              <a:t>g.</a:t>
            </a:r>
            <a:endParaRPr lang="en-US" dirty="0">
              <a:solidFill>
                <a:srgbClr val="FFFFFF"/>
              </a:solidFill>
              <a:latin typeface="+mj-lt"/>
              <a:cs typeface="Times New Roman"/>
            </a:endParaRPr>
          </a:p>
          <a:p>
            <a:endParaRPr lang="en-US" dirty="0">
              <a:solidFill>
                <a:srgbClr val="FFFFFF"/>
              </a:solidFill>
              <a:latin typeface="+mj-lt"/>
            </a:endParaRPr>
          </a:p>
          <a:p>
            <a:endParaRPr lang="en-US" dirty="0">
              <a:solidFill>
                <a:srgbClr val="FFFFFF"/>
              </a:solidFill>
              <a:latin typeface="+mj-lt"/>
            </a:endParaRPr>
          </a:p>
          <a:p>
            <a:r>
              <a:rPr lang="en-US" dirty="0">
                <a:solidFill>
                  <a:srgbClr val="FFFFFF"/>
                </a:solidFill>
                <a:latin typeface="+mj-lt"/>
                <a:cs typeface="Times New Roman"/>
              </a:rPr>
              <a:t>Screening: Done</a:t>
            </a:r>
            <a:endParaRPr lang="en-US" dirty="0">
              <a:solidFill>
                <a:srgbClr val="FFFFFF"/>
              </a:solidFill>
              <a:latin typeface="+mj-lt"/>
              <a:cs typeface="Times New Roman" pitchFamily="18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+mj-lt"/>
                <a:cs typeface="Times New Roman"/>
              </a:rPr>
              <a:t>Status: Suspected / Confirmed</a:t>
            </a:r>
            <a:endParaRPr lang="en-US" dirty="0">
              <a:solidFill>
                <a:srgbClr val="FFFFFF"/>
              </a:solidFill>
              <a:latin typeface="+mj-lt"/>
              <a:cs typeface="Times New Roman" pitchFamily="18" charset="0"/>
            </a:endParaRPr>
          </a:p>
          <a:p>
            <a:endParaRPr lang="en-US" dirty="0">
              <a:solidFill>
                <a:srgbClr val="FFFFFF"/>
              </a:solidFill>
              <a:latin typeface="+mj-lt"/>
            </a:endParaRPr>
          </a:p>
          <a:p>
            <a:r>
              <a:rPr lang="en-US" dirty="0">
                <a:solidFill>
                  <a:srgbClr val="FFFFFF"/>
                </a:solidFill>
                <a:latin typeface="+mj-lt"/>
                <a:cs typeface="Times New Roman"/>
              </a:rPr>
              <a:t>Or reasons for "negative screening</a:t>
            </a:r>
            <a:r>
              <a:rPr lang="en-US" dirty="0" smtClean="0">
                <a:solidFill>
                  <a:srgbClr val="FFFFFF"/>
                </a:solidFill>
                <a:latin typeface="+mj-lt"/>
                <a:cs typeface="Times New Roman"/>
              </a:rPr>
              <a:t>"</a:t>
            </a:r>
            <a:endParaRPr lang="en-US" dirty="0">
              <a:solidFill>
                <a:srgbClr val="FFFFFF"/>
              </a:solidFill>
              <a:latin typeface="+mj-lt"/>
            </a:endParaRPr>
          </a:p>
          <a:p>
            <a:endParaRPr lang="en-US" dirty="0">
              <a:solidFill>
                <a:srgbClr val="FFFFFF"/>
              </a:solidFill>
              <a:latin typeface="+mj-lt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+mj-lt"/>
                <a:cs typeface="Times New Roman"/>
              </a:rPr>
              <a:t>Tracking: Not started/Started/Finished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92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E198BCA-4993-4650-9AA0-7170C00B7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578" y="578714"/>
            <a:ext cx="7704164" cy="54517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5E4DE9-8F90-48C8-BE3E-9B4EBA33B959}"/>
              </a:ext>
            </a:extLst>
          </p:cNvPr>
          <p:cNvSpPr txBox="1"/>
          <p:nvPr/>
        </p:nvSpPr>
        <p:spPr>
          <a:xfrm>
            <a:off x="1" y="1174377"/>
            <a:ext cx="3173505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 smtClean="0">
                <a:solidFill>
                  <a:srgbClr val="FFFFFF"/>
                </a:solidFill>
                <a:latin typeface="Calibri Light"/>
                <a:cs typeface="Calibri Light"/>
              </a:rPr>
              <a:t>Form for screening</a:t>
            </a:r>
            <a:endParaRPr lang="nb-NO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endParaRPr lang="nb-NO" dirty="0">
              <a:solidFill>
                <a:srgbClr val="FFFFFF"/>
              </a:solidFill>
              <a:latin typeface="+mj-lt"/>
              <a:cs typeface="Calibri Light"/>
            </a:endParaRPr>
          </a:p>
          <a:p>
            <a:pPr marL="342900" indent="-342900">
              <a:buFont typeface="Arial"/>
              <a:buChar char="•"/>
            </a:pPr>
            <a:r>
              <a:rPr lang="nb-NO" sz="1800" dirty="0" err="1" smtClean="0">
                <a:solidFill>
                  <a:srgbClr val="FFFFFF"/>
                </a:solidFill>
                <a:latin typeface="+mj-lt"/>
                <a:cs typeface="Arial"/>
              </a:rPr>
              <a:t>Based</a:t>
            </a:r>
            <a:r>
              <a:rPr lang="nb-NO" sz="180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lang="nb-NO" sz="1800" dirty="0" err="1" smtClean="0">
                <a:solidFill>
                  <a:srgbClr val="FFFFFF"/>
                </a:solidFill>
                <a:latin typeface="+mj-lt"/>
                <a:cs typeface="Arial"/>
              </a:rPr>
              <a:t>on</a:t>
            </a:r>
            <a:r>
              <a:rPr lang="nb-NO" sz="180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lang="nb-NO" sz="1800" dirty="0" err="1" smtClean="0">
                <a:solidFill>
                  <a:srgbClr val="FFFFFF"/>
                </a:solidFill>
                <a:latin typeface="+mj-lt"/>
                <a:cs typeface="Arial"/>
              </a:rPr>
              <a:t>the</a:t>
            </a:r>
            <a:r>
              <a:rPr lang="nb-NO" sz="180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lang="nb-NO" sz="1800" dirty="0" err="1" smtClean="0">
                <a:solidFill>
                  <a:srgbClr val="FFFFFF"/>
                </a:solidFill>
                <a:latin typeface="+mj-lt"/>
                <a:cs typeface="Arial"/>
              </a:rPr>
              <a:t>definition</a:t>
            </a:r>
            <a:r>
              <a:rPr lang="nb-NO" sz="1800" dirty="0" smtClean="0">
                <a:solidFill>
                  <a:srgbClr val="FFFFFF"/>
                </a:solidFill>
                <a:latin typeface="+mj-lt"/>
                <a:cs typeface="Arial"/>
              </a:rPr>
              <a:t> from </a:t>
            </a:r>
            <a:r>
              <a:rPr lang="nb-NO" sz="1800" dirty="0" err="1" smtClean="0">
                <a:solidFill>
                  <a:srgbClr val="FFFFFF"/>
                </a:solidFill>
                <a:latin typeface="+mj-lt"/>
                <a:cs typeface="Arial"/>
              </a:rPr>
              <a:t>the</a:t>
            </a:r>
            <a:r>
              <a:rPr lang="nb-NO" sz="1800" dirty="0" smtClean="0">
                <a:solidFill>
                  <a:srgbClr val="FFFFFF"/>
                </a:solidFill>
                <a:latin typeface="+mj-lt"/>
                <a:cs typeface="Arial"/>
              </a:rPr>
              <a:t> Public Health </a:t>
            </a:r>
            <a:r>
              <a:rPr lang="nb-NO" sz="1800" dirty="0" err="1" smtClean="0">
                <a:solidFill>
                  <a:srgbClr val="FFFFFF"/>
                </a:solidFill>
                <a:latin typeface="+mj-lt"/>
                <a:cs typeface="Arial"/>
              </a:rPr>
              <a:t>Institute</a:t>
            </a:r>
            <a:r>
              <a:rPr lang="nb-NO" sz="1800" dirty="0" smtClean="0">
                <a:solidFill>
                  <a:srgbClr val="FFFFFF"/>
                </a:solidFill>
                <a:latin typeface="+mj-lt"/>
                <a:cs typeface="Arial"/>
              </a:rPr>
              <a:t> for «</a:t>
            </a:r>
            <a:r>
              <a:rPr lang="nb-NO" sz="1800" dirty="0" err="1" smtClean="0">
                <a:solidFill>
                  <a:srgbClr val="FFFFFF"/>
                </a:solidFill>
                <a:latin typeface="+mj-lt"/>
                <a:cs typeface="Arial"/>
              </a:rPr>
              <a:t>Suspected</a:t>
            </a:r>
            <a:r>
              <a:rPr lang="nb-NO" sz="180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lang="nb-NO" sz="1800" dirty="0" err="1" smtClean="0">
                <a:solidFill>
                  <a:srgbClr val="FFFFFF"/>
                </a:solidFill>
                <a:latin typeface="+mj-lt"/>
                <a:cs typeface="Arial"/>
              </a:rPr>
              <a:t>patients</a:t>
            </a:r>
            <a:r>
              <a:rPr lang="nb-NO" sz="1800" dirty="0" smtClean="0">
                <a:solidFill>
                  <a:srgbClr val="FFFFFF"/>
                </a:solidFill>
                <a:latin typeface="+mj-lt"/>
                <a:cs typeface="Arial"/>
              </a:rPr>
              <a:t>»</a:t>
            </a:r>
          </a:p>
          <a:p>
            <a:pPr marL="342900" indent="-342900">
              <a:buFont typeface="Arial"/>
              <a:buChar char="•"/>
            </a:pPr>
            <a:endParaRPr lang="nb-NO" sz="1800" dirty="0">
              <a:solidFill>
                <a:srgbClr val="FFFFFF"/>
              </a:solidFill>
              <a:latin typeface="+mj-lt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nb-NO" sz="1800" dirty="0" smtClean="0">
                <a:solidFill>
                  <a:srgbClr val="FFFFFF"/>
                </a:solidFill>
                <a:latin typeface="+mj-lt"/>
                <a:cs typeface="Arial"/>
              </a:rPr>
              <a:t>Risk </a:t>
            </a:r>
            <a:r>
              <a:rPr lang="nb-NO" sz="1800" dirty="0" err="1" smtClean="0">
                <a:solidFill>
                  <a:srgbClr val="FFFFFF"/>
                </a:solidFill>
                <a:latin typeface="+mj-lt"/>
                <a:cs typeface="Arial"/>
              </a:rPr>
              <a:t>patients</a:t>
            </a:r>
            <a:r>
              <a:rPr lang="nb-NO" sz="1800" dirty="0" smtClean="0">
                <a:solidFill>
                  <a:srgbClr val="FFFFFF"/>
                </a:solidFill>
                <a:latin typeface="+mj-lt"/>
                <a:cs typeface="Arial"/>
              </a:rPr>
              <a:t>:</a:t>
            </a:r>
            <a:endParaRPr lang="nb-NO" sz="1800" dirty="0">
              <a:solidFill>
                <a:srgbClr val="FFFFFF"/>
              </a:solidFill>
              <a:latin typeface="+mj-lt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nb-NO" sz="1800" dirty="0" smtClean="0">
                <a:solidFill>
                  <a:srgbClr val="FFFFFF"/>
                </a:solidFill>
                <a:latin typeface="Calibri Light"/>
                <a:cs typeface="Arial"/>
              </a:rPr>
              <a:t>One symptom and </a:t>
            </a:r>
            <a:r>
              <a:rPr lang="nb-NO" sz="1800" dirty="0" err="1" smtClean="0">
                <a:solidFill>
                  <a:srgbClr val="FFFFFF"/>
                </a:solidFill>
                <a:latin typeface="Calibri Light"/>
                <a:cs typeface="Arial"/>
              </a:rPr>
              <a:t>one</a:t>
            </a:r>
            <a:r>
              <a:rPr lang="nb-NO" sz="1800" dirty="0" smtClean="0">
                <a:solidFill>
                  <a:srgbClr val="FFFFFF"/>
                </a:solidFill>
                <a:latin typeface="Calibri Light"/>
                <a:cs typeface="Arial"/>
              </a:rPr>
              <a:t> or more risk </a:t>
            </a:r>
            <a:r>
              <a:rPr lang="nb-NO" sz="1800" dirty="0" err="1" smtClean="0">
                <a:solidFill>
                  <a:srgbClr val="FFFFFF"/>
                </a:solidFill>
                <a:latin typeface="Calibri Light"/>
                <a:cs typeface="Arial"/>
              </a:rPr>
              <a:t>factors</a:t>
            </a:r>
            <a:r>
              <a:rPr lang="nb-NO" sz="1800" dirty="0" smtClean="0">
                <a:solidFill>
                  <a:srgbClr val="FFFFFF"/>
                </a:solidFill>
                <a:latin typeface="Calibri Light"/>
                <a:cs typeface="Arial"/>
              </a:rPr>
              <a:t>. </a:t>
            </a:r>
            <a:endParaRPr lang="nb-NO" sz="1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732E8DE-1268-40C4-AA32-39FA45958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145" y="620686"/>
            <a:ext cx="7946117" cy="4718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24D188-6AED-4AC2-8AC0-9B62F98B0275}"/>
              </a:ext>
            </a:extLst>
          </p:cNvPr>
          <p:cNvSpPr txBox="1"/>
          <p:nvPr/>
        </p:nvSpPr>
        <p:spPr>
          <a:xfrm>
            <a:off x="116541" y="1147483"/>
            <a:ext cx="2796988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+mj-lt"/>
              </a:rPr>
              <a:t>Form to follow up the diagnostic process</a:t>
            </a:r>
            <a:endParaRPr lang="en-US" dirty="0">
              <a:solidFill>
                <a:srgbClr val="FFFFFF"/>
              </a:solidFill>
              <a:latin typeface="+mj-lt"/>
              <a:cs typeface="Calibri Light"/>
            </a:endParaRPr>
          </a:p>
          <a:p>
            <a:endParaRPr lang="en-US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Calibri Light"/>
                <a:cs typeface="Calibri Light"/>
              </a:rPr>
              <a:t>Possibility to </a:t>
            </a:r>
            <a:r>
              <a:rPr lang="en-US" sz="1800" dirty="0" smtClean="0">
                <a:solidFill>
                  <a:srgbClr val="FFFFFF"/>
                </a:solidFill>
                <a:latin typeface="Calibri Light"/>
                <a:cs typeface="Calibri Light"/>
              </a:rPr>
              <a:t>record the infection state: Confirmed or disproved</a:t>
            </a:r>
            <a:endParaRPr lang="en-US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endParaRPr lang="en-US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endParaRPr lang="en-US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24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859782B-A85F-430C-9412-9429E39DD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611" y="709113"/>
            <a:ext cx="8248049" cy="47477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113BBE-A03C-40BE-80D6-E648FCD9A036}"/>
              </a:ext>
            </a:extLst>
          </p:cNvPr>
          <p:cNvSpPr txBox="1"/>
          <p:nvPr/>
        </p:nvSpPr>
        <p:spPr>
          <a:xfrm>
            <a:off x="1" y="466166"/>
            <a:ext cx="3092822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 Light"/>
                <a:cs typeface="Calibri Light"/>
              </a:rPr>
              <a:t>Form for </a:t>
            </a:r>
            <a:r>
              <a:rPr lang="en-US" dirty="0" smtClean="0">
                <a:solidFill>
                  <a:srgbClr val="FFFFFF"/>
                </a:solidFill>
                <a:latin typeface="Calibri Light"/>
                <a:cs typeface="Calibri Light"/>
              </a:rPr>
              <a:t>contact tracking</a:t>
            </a:r>
            <a:endParaRPr lang="en-US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endParaRPr lang="en-US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Calibri Light"/>
                <a:cs typeface="Calibri Light"/>
              </a:rPr>
              <a:t>Overall state on contact tracking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Calibri Light"/>
                <a:cs typeface="Calibri Light"/>
              </a:rPr>
              <a:t>Who is responsible for the </a:t>
            </a:r>
            <a:r>
              <a:rPr lang="en-US" sz="1800" dirty="0" err="1" smtClean="0">
                <a:solidFill>
                  <a:srgbClr val="FFFFFF"/>
                </a:solidFill>
                <a:latin typeface="Calibri Light"/>
                <a:cs typeface="Calibri Light"/>
              </a:rPr>
              <a:t>trackin</a:t>
            </a:r>
            <a:r>
              <a:rPr lang="en-US" sz="1800" dirty="0" smtClean="0">
                <a:solidFill>
                  <a:srgbClr val="FFFFFF"/>
                </a:solidFill>
                <a:latin typeface="Calibri Light"/>
                <a:cs typeface="Calibri Light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Calibri Light"/>
                <a:cs typeface="Calibri Light"/>
              </a:rPr>
              <a:t>Locations where the infected </a:t>
            </a:r>
            <a:r>
              <a:rPr lang="en-US" sz="1800" dirty="0" err="1" smtClean="0">
                <a:solidFill>
                  <a:srgbClr val="FFFFFF"/>
                </a:solidFill>
                <a:latin typeface="Calibri Light"/>
                <a:cs typeface="Calibri Light"/>
              </a:rPr>
              <a:t>patiens</a:t>
            </a:r>
            <a:r>
              <a:rPr lang="en-US" sz="1800" dirty="0" smtClean="0">
                <a:solidFill>
                  <a:srgbClr val="FFFFFF"/>
                </a:solidFill>
                <a:latin typeface="Calibri Light"/>
                <a:cs typeface="Calibri Light"/>
              </a:rPr>
              <a:t> have been with the possibility to add contact info for each location. </a:t>
            </a:r>
            <a:endParaRPr lang="en-US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48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Vut.FjT.GEjxLd7Y2ju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Vut.FjT.GEjxLd7Y2ju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Vut.FjT.GEjxLd7Y2ju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PS_2017">
  <a:themeElements>
    <a:clrScheme name="DIPS">
      <a:dk1>
        <a:sysClr val="windowText" lastClr="000000"/>
      </a:dk1>
      <a:lt1>
        <a:sysClr val="window" lastClr="FFFFFF"/>
      </a:lt1>
      <a:dk2>
        <a:srgbClr val="55B0CA"/>
      </a:dk2>
      <a:lt2>
        <a:srgbClr val="EBEDEE"/>
      </a:lt2>
      <a:accent1>
        <a:srgbClr val="D32D28"/>
      </a:accent1>
      <a:accent2>
        <a:srgbClr val="55B0CA"/>
      </a:accent2>
      <a:accent3>
        <a:srgbClr val="F5A50D"/>
      </a:accent3>
      <a:accent4>
        <a:srgbClr val="606060"/>
      </a:accent4>
      <a:accent5>
        <a:srgbClr val="9EA5AB"/>
      </a:accent5>
      <a:accent6>
        <a:srgbClr val="B4DCE6"/>
      </a:accent6>
      <a:hlink>
        <a:srgbClr val="0000FF"/>
      </a:hlink>
      <a:folHlink>
        <a:srgbClr val="800080"/>
      </a:folHlink>
    </a:clrScheme>
    <a:fontScheme name="DIPS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4D4D4D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0404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PS_2017" id="{BECCD827-650F-48BF-AC3A-DC6F9B3CB04E}" vid="{6C58D9D7-91F7-495A-9250-4815D3533ADC}"/>
    </a:ext>
  </a:extLst>
</a:theme>
</file>

<file path=ppt/theme/theme2.xml><?xml version="1.0" encoding="utf-8"?>
<a:theme xmlns:a="http://schemas.openxmlformats.org/drawingml/2006/main" name="1_DIPS presentasjon, versjon 2">
  <a:themeElements>
    <a:clrScheme name="DIPS">
      <a:dk1>
        <a:sysClr val="windowText" lastClr="000000"/>
      </a:dk1>
      <a:lt1>
        <a:sysClr val="window" lastClr="FFFFFF"/>
      </a:lt1>
      <a:dk2>
        <a:srgbClr val="55B0CA"/>
      </a:dk2>
      <a:lt2>
        <a:srgbClr val="EBEDEE"/>
      </a:lt2>
      <a:accent1>
        <a:srgbClr val="D32D28"/>
      </a:accent1>
      <a:accent2>
        <a:srgbClr val="55B0CA"/>
      </a:accent2>
      <a:accent3>
        <a:srgbClr val="F5A50D"/>
      </a:accent3>
      <a:accent4>
        <a:srgbClr val="606060"/>
      </a:accent4>
      <a:accent5>
        <a:srgbClr val="9EA5AB"/>
      </a:accent5>
      <a:accent6>
        <a:srgbClr val="B4DCE6"/>
      </a:accent6>
      <a:hlink>
        <a:srgbClr val="0000FF"/>
      </a:hlink>
      <a:folHlink>
        <a:srgbClr val="800080"/>
      </a:folHlink>
    </a:clrScheme>
    <a:fontScheme name="DIPS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4D4D4D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0404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IPS presentasjon, versjon 2">
  <a:themeElements>
    <a:clrScheme name="DIPS">
      <a:dk1>
        <a:sysClr val="windowText" lastClr="000000"/>
      </a:dk1>
      <a:lt1>
        <a:sysClr val="window" lastClr="FFFFFF"/>
      </a:lt1>
      <a:dk2>
        <a:srgbClr val="55B0CA"/>
      </a:dk2>
      <a:lt2>
        <a:srgbClr val="EBEDEE"/>
      </a:lt2>
      <a:accent1>
        <a:srgbClr val="D32D28"/>
      </a:accent1>
      <a:accent2>
        <a:srgbClr val="55B0CA"/>
      </a:accent2>
      <a:accent3>
        <a:srgbClr val="F5A50D"/>
      </a:accent3>
      <a:accent4>
        <a:srgbClr val="606060"/>
      </a:accent4>
      <a:accent5>
        <a:srgbClr val="9EA5AB"/>
      </a:accent5>
      <a:accent6>
        <a:srgbClr val="B4DCE6"/>
      </a:accent6>
      <a:hlink>
        <a:srgbClr val="0000FF"/>
      </a:hlink>
      <a:folHlink>
        <a:srgbClr val="800080"/>
      </a:folHlink>
    </a:clrScheme>
    <a:fontScheme name="DIPS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4D4D4D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0404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IPS presentasjon, versjon 2">
  <a:themeElements>
    <a:clrScheme name="DIPS">
      <a:dk1>
        <a:sysClr val="windowText" lastClr="000000"/>
      </a:dk1>
      <a:lt1>
        <a:sysClr val="window" lastClr="FFFFFF"/>
      </a:lt1>
      <a:dk2>
        <a:srgbClr val="55B0CA"/>
      </a:dk2>
      <a:lt2>
        <a:srgbClr val="EBEDEE"/>
      </a:lt2>
      <a:accent1>
        <a:srgbClr val="D32D28"/>
      </a:accent1>
      <a:accent2>
        <a:srgbClr val="55B0CA"/>
      </a:accent2>
      <a:accent3>
        <a:srgbClr val="F5A50D"/>
      </a:accent3>
      <a:accent4>
        <a:srgbClr val="606060"/>
      </a:accent4>
      <a:accent5>
        <a:srgbClr val="9EA5AB"/>
      </a:accent5>
      <a:accent6>
        <a:srgbClr val="B4DCE6"/>
      </a:accent6>
      <a:hlink>
        <a:srgbClr val="0000FF"/>
      </a:hlink>
      <a:folHlink>
        <a:srgbClr val="800080"/>
      </a:folHlink>
    </a:clrScheme>
    <a:fontScheme name="DIPS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4D4D4D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0404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IPS presentasjon, versjon 2">
  <a:themeElements>
    <a:clrScheme name="DIPS">
      <a:dk1>
        <a:sysClr val="windowText" lastClr="000000"/>
      </a:dk1>
      <a:lt1>
        <a:sysClr val="window" lastClr="FFFFFF"/>
      </a:lt1>
      <a:dk2>
        <a:srgbClr val="55B0CA"/>
      </a:dk2>
      <a:lt2>
        <a:srgbClr val="EBEDEE"/>
      </a:lt2>
      <a:accent1>
        <a:srgbClr val="D32D28"/>
      </a:accent1>
      <a:accent2>
        <a:srgbClr val="55B0CA"/>
      </a:accent2>
      <a:accent3>
        <a:srgbClr val="F5A50D"/>
      </a:accent3>
      <a:accent4>
        <a:srgbClr val="606060"/>
      </a:accent4>
      <a:accent5>
        <a:srgbClr val="9EA5AB"/>
      </a:accent5>
      <a:accent6>
        <a:srgbClr val="B4DCE6"/>
      </a:accent6>
      <a:hlink>
        <a:srgbClr val="0000FF"/>
      </a:hlink>
      <a:folHlink>
        <a:srgbClr val="800080"/>
      </a:folHlink>
    </a:clrScheme>
    <a:fontScheme name="DIPS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4D4D4D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0404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IPS presentasjon, versjon 2">
  <a:themeElements>
    <a:clrScheme name="DIPS">
      <a:dk1>
        <a:sysClr val="windowText" lastClr="000000"/>
      </a:dk1>
      <a:lt1>
        <a:sysClr val="window" lastClr="FFFFFF"/>
      </a:lt1>
      <a:dk2>
        <a:srgbClr val="55B0CA"/>
      </a:dk2>
      <a:lt2>
        <a:srgbClr val="EBEDEE"/>
      </a:lt2>
      <a:accent1>
        <a:srgbClr val="D32D28"/>
      </a:accent1>
      <a:accent2>
        <a:srgbClr val="55B0CA"/>
      </a:accent2>
      <a:accent3>
        <a:srgbClr val="F5A50D"/>
      </a:accent3>
      <a:accent4>
        <a:srgbClr val="606060"/>
      </a:accent4>
      <a:accent5>
        <a:srgbClr val="9EA5AB"/>
      </a:accent5>
      <a:accent6>
        <a:srgbClr val="B4DCE6"/>
      </a:accent6>
      <a:hlink>
        <a:srgbClr val="0000FF"/>
      </a:hlink>
      <a:folHlink>
        <a:srgbClr val="800080"/>
      </a:folHlink>
    </a:clrScheme>
    <a:fontScheme name="DIPS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4D4D4D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0404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IPS_2019_1">
  <a:themeElements>
    <a:clrScheme name="DIPS">
      <a:dk1>
        <a:sysClr val="windowText" lastClr="000000"/>
      </a:dk1>
      <a:lt1>
        <a:sysClr val="window" lastClr="FFFFFF"/>
      </a:lt1>
      <a:dk2>
        <a:srgbClr val="55B0CA"/>
      </a:dk2>
      <a:lt2>
        <a:srgbClr val="EBEDEE"/>
      </a:lt2>
      <a:accent1>
        <a:srgbClr val="D32D28"/>
      </a:accent1>
      <a:accent2>
        <a:srgbClr val="55B0CA"/>
      </a:accent2>
      <a:accent3>
        <a:srgbClr val="F5A50D"/>
      </a:accent3>
      <a:accent4>
        <a:srgbClr val="606060"/>
      </a:accent4>
      <a:accent5>
        <a:srgbClr val="9EA5AB"/>
      </a:accent5>
      <a:accent6>
        <a:srgbClr val="B4DCE6"/>
      </a:accent6>
      <a:hlink>
        <a:srgbClr val="0000FF"/>
      </a:hlink>
      <a:folHlink>
        <a:srgbClr val="800080"/>
      </a:folHlink>
    </a:clrScheme>
    <a:fontScheme name="DIPS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8BA4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smtClean="0">
            <a:solidFill>
              <a:schemeClr val="accent2">
                <a:lumMod val="75000"/>
              </a:schemeClr>
            </a:solidFill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4D4D4D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0404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PS_2019_1" id="{71AA9887-FA89-4CB6-8201-69884A85243B}" vid="{8554ECCF-52EC-46C6-9903-7E847ADE248D}"/>
    </a:ext>
  </a:extLst>
</a:theme>
</file>

<file path=ppt/theme/theme8.xml><?xml version="1.0" encoding="utf-8"?>
<a:theme xmlns:a="http://schemas.openxmlformats.org/drawingml/2006/main" name="1_ADM Mal DIPS presentasjon 16-9">
  <a:themeElements>
    <a:clrScheme name="DIPS">
      <a:dk1>
        <a:sysClr val="windowText" lastClr="000000"/>
      </a:dk1>
      <a:lt1>
        <a:sysClr val="window" lastClr="FFFFFF"/>
      </a:lt1>
      <a:dk2>
        <a:srgbClr val="55B0CA"/>
      </a:dk2>
      <a:lt2>
        <a:srgbClr val="EBEDEE"/>
      </a:lt2>
      <a:accent1>
        <a:srgbClr val="D32D28"/>
      </a:accent1>
      <a:accent2>
        <a:srgbClr val="55B0CA"/>
      </a:accent2>
      <a:accent3>
        <a:srgbClr val="F5A50D"/>
      </a:accent3>
      <a:accent4>
        <a:srgbClr val="606060"/>
      </a:accent4>
      <a:accent5>
        <a:srgbClr val="9EA5AB"/>
      </a:accent5>
      <a:accent6>
        <a:srgbClr val="B4DCE6"/>
      </a:accent6>
      <a:hlink>
        <a:srgbClr val="0000FF"/>
      </a:hlink>
      <a:folHlink>
        <a:srgbClr val="800080"/>
      </a:folHlink>
    </a:clrScheme>
    <a:fontScheme name="DIPS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4D4D4D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0404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DM Mal DIPS-forum presentasjon" id="{A4875A4B-FF44-4F5A-B495-944A4DAFE89F}" vid="{714331A1-04F3-4BF5-8473-96C02FFB4C4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4507D37F9AEE47941F1CFCB1CBB4DD" ma:contentTypeVersion="7" ma:contentTypeDescription="Create a new document." ma:contentTypeScope="" ma:versionID="21136b893ee9674eae0133d77d469c11">
  <xsd:schema xmlns:xsd="http://www.w3.org/2001/XMLSchema" xmlns:xs="http://www.w3.org/2001/XMLSchema" xmlns:p="http://schemas.microsoft.com/office/2006/metadata/properties" xmlns:ns3="a67e4105-dfc3-42f7-9016-0898609409d1" xmlns:ns4="904bd3f5-36fa-450a-a991-4b882ff8945c" targetNamespace="http://schemas.microsoft.com/office/2006/metadata/properties" ma:root="true" ma:fieldsID="5c66cf9871359be4eefb16cef51edad6" ns3:_="" ns4:_="">
    <xsd:import namespace="a67e4105-dfc3-42f7-9016-0898609409d1"/>
    <xsd:import namespace="904bd3f5-36fa-450a-a991-4b882ff894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e4105-dfc3-42f7-9016-0898609409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bd3f5-36fa-450a-a991-4b882ff8945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5A7C16-4D02-450C-BDC0-64AD9F7C4C59}">
  <ds:schemaRefs>
    <ds:schemaRef ds:uri="http://schemas.microsoft.com/office/2006/metadata/properties"/>
    <ds:schemaRef ds:uri="904bd3f5-36fa-450a-a991-4b882ff8945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67e4105-dfc3-42f7-9016-0898609409d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C159DC-A9FB-4A21-8E99-D36342D0F8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30EE04-794A-4471-9210-729C4650CCE1}">
  <ds:schemaRefs>
    <ds:schemaRef ds:uri="904bd3f5-36fa-450a-a991-4b882ff8945c"/>
    <ds:schemaRef ds:uri="a67e4105-dfc3-42f7-9016-0898609409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DIPS_2017</Template>
  <TotalTime>121</TotalTime>
  <Words>130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22" baseType="lpstr">
      <vt:lpstr>Arial</vt:lpstr>
      <vt:lpstr>Calibri</vt:lpstr>
      <vt:lpstr>Calibri Light</vt:lpstr>
      <vt:lpstr>EYInterstate Light</vt:lpstr>
      <vt:lpstr>Gill Sans MT</vt:lpstr>
      <vt:lpstr>Times New Roman</vt:lpstr>
      <vt:lpstr>URWGroteskTWid</vt:lpstr>
      <vt:lpstr>Wingdings</vt:lpstr>
      <vt:lpstr>DIPS_2017</vt:lpstr>
      <vt:lpstr>1_DIPS presentasjon, versjon 2</vt:lpstr>
      <vt:lpstr>3_DIPS presentasjon, versjon 2</vt:lpstr>
      <vt:lpstr>4_DIPS presentasjon, versjon 2</vt:lpstr>
      <vt:lpstr>5_DIPS presentasjon, versjon 2</vt:lpstr>
      <vt:lpstr>7_DIPS presentasjon, versjon 2</vt:lpstr>
      <vt:lpstr>DIPS_2019_1</vt:lpstr>
      <vt:lpstr>1_ADM Mal DIPS presentasjon 16-9</vt:lpstr>
      <vt:lpstr>think-cell Slide</vt:lpstr>
      <vt:lpstr>On track of COVID-19</vt:lpstr>
      <vt:lpstr>PowerPoint Presentation</vt:lpstr>
      <vt:lpstr>PowerPoint Presentation</vt:lpstr>
      <vt:lpstr>PowerPoint Presentation</vt:lpstr>
      <vt:lpstr>PowerPoint Presentation</vt:lpstr>
    </vt:vector>
  </TitlesOfParts>
  <Company>DIPS 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På sporet av COVID-19</dc:title>
  <dc:creator>Bjørn Næss</dc:creator>
  <cp:lastModifiedBy>Bjørn Næss</cp:lastModifiedBy>
  <cp:revision>24</cp:revision>
  <dcterms:created xsi:type="dcterms:W3CDTF">2020-03-05T11:04:35Z</dcterms:created>
  <dcterms:modified xsi:type="dcterms:W3CDTF">2020-03-06T16:30:16Z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0x010100C14507D37F9AEE47941F1CFCB1CBB4DD</vt:lpwstr>
  </property>
</Properties>
</file>